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1"/>
  </p:notesMasterIdLst>
  <p:sldIdLst>
    <p:sldId id="256" r:id="rId2"/>
    <p:sldId id="257" r:id="rId3"/>
    <p:sldId id="258" r:id="rId4"/>
    <p:sldId id="259" r:id="rId5"/>
    <p:sldId id="260" r:id="rId6"/>
    <p:sldId id="261" r:id="rId7"/>
    <p:sldId id="262" r:id="rId8"/>
    <p:sldId id="263" r:id="rId9"/>
    <p:sldId id="267" r:id="rId10"/>
    <p:sldId id="264" r:id="rId11"/>
    <p:sldId id="265" r:id="rId12"/>
    <p:sldId id="266" r:id="rId13"/>
    <p:sldId id="268" r:id="rId14"/>
    <p:sldId id="274" r:id="rId15"/>
    <p:sldId id="271" r:id="rId16"/>
    <p:sldId id="288" r:id="rId17"/>
    <p:sldId id="275" r:id="rId18"/>
    <p:sldId id="276" r:id="rId19"/>
    <p:sldId id="277" r:id="rId20"/>
    <p:sldId id="278" r:id="rId21"/>
    <p:sldId id="279" r:id="rId22"/>
    <p:sldId id="280" r:id="rId23"/>
    <p:sldId id="281" r:id="rId24"/>
    <p:sldId id="282" r:id="rId25"/>
    <p:sldId id="283" r:id="rId26"/>
    <p:sldId id="284" r:id="rId27"/>
    <p:sldId id="285" r:id="rId28"/>
    <p:sldId id="286" r:id="rId29"/>
    <p:sldId id="287" r:id="rId30"/>
  </p:sldIdLst>
  <p:sldSz cx="12192000" cy="6858000"/>
  <p:notesSz cx="6858000" cy="9144000"/>
  <p:defaultText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B8F7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57" d="100"/>
          <a:sy n="57" d="100"/>
        </p:scale>
        <p:origin x="52" y="15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ableStyles" Target="tableStyles.xml"/><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F29E405-E4CF-4287-B130-5998522DA986}" type="datetimeFigureOut">
              <a:rPr lang="es-ES" smtClean="0"/>
              <a:t>31/03/2025</a:t>
            </a:fld>
            <a:endParaRPr lang="es-ES"/>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ES"/>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86F0D1E-EE14-4E15-9A83-075A158C8AD2}" type="slidenum">
              <a:rPr lang="es-ES" smtClean="0"/>
              <a:t>‹Nº›</a:t>
            </a:fld>
            <a:endParaRPr lang="es-ES"/>
          </a:p>
        </p:txBody>
      </p:sp>
    </p:spTree>
    <p:extLst>
      <p:ext uri="{BB962C8B-B14F-4D97-AF65-F5344CB8AC3E}">
        <p14:creationId xmlns:p14="http://schemas.microsoft.com/office/powerpoint/2010/main" val="87732915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7</a:t>
            </a:fld>
            <a:endParaRPr lang="es-ES"/>
          </a:p>
        </p:txBody>
      </p:sp>
    </p:spTree>
    <p:extLst>
      <p:ext uri="{BB962C8B-B14F-4D97-AF65-F5344CB8AC3E}">
        <p14:creationId xmlns:p14="http://schemas.microsoft.com/office/powerpoint/2010/main" val="228906917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62"/>
        <p:cNvGrpSpPr/>
        <p:nvPr/>
      </p:nvGrpSpPr>
      <p:grpSpPr>
        <a:xfrm>
          <a:off x="0" y="0"/>
          <a:ext cx="0" cy="0"/>
          <a:chOff x="0" y="0"/>
          <a:chExt cx="0" cy="0"/>
        </a:xfrm>
      </p:grpSpPr>
      <p:sp>
        <p:nvSpPr>
          <p:cNvPr id="8863" name="Google Shape;8863;g8a18238110_0_20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64" name="Google Shape;8864;g8a18238110_0_20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39"/>
        <p:cNvGrpSpPr/>
        <p:nvPr/>
      </p:nvGrpSpPr>
      <p:grpSpPr>
        <a:xfrm>
          <a:off x="0" y="0"/>
          <a:ext cx="0" cy="0"/>
          <a:chOff x="0" y="0"/>
          <a:chExt cx="0" cy="0"/>
        </a:xfrm>
      </p:grpSpPr>
      <p:sp>
        <p:nvSpPr>
          <p:cNvPr id="9240" name="Google Shape;9240;g8a18238110_0_208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1" name="Google Shape;9241;g8a18238110_0_20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70"/>
        <p:cNvGrpSpPr/>
        <p:nvPr/>
      </p:nvGrpSpPr>
      <p:grpSpPr>
        <a:xfrm>
          <a:off x="0" y="0"/>
          <a:ext cx="0" cy="0"/>
          <a:chOff x="0" y="0"/>
          <a:chExt cx="0" cy="0"/>
        </a:xfrm>
      </p:grpSpPr>
      <p:sp>
        <p:nvSpPr>
          <p:cNvPr id="9671" name="Google Shape;9671;g8a18238110_0_21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72" name="Google Shape;9672;g8a18238110_0_21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63"/>
        <p:cNvGrpSpPr/>
        <p:nvPr/>
      </p:nvGrpSpPr>
      <p:grpSpPr>
        <a:xfrm>
          <a:off x="0" y="0"/>
          <a:ext cx="0" cy="0"/>
          <a:chOff x="0" y="0"/>
          <a:chExt cx="0" cy="0"/>
        </a:xfrm>
      </p:grpSpPr>
      <p:sp>
        <p:nvSpPr>
          <p:cNvPr id="10464" name="Google Shape;10464;g8a18238110_0_220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5" name="Google Shape;10465;g8a18238110_0_220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04"/>
        <p:cNvGrpSpPr/>
        <p:nvPr/>
      </p:nvGrpSpPr>
      <p:grpSpPr>
        <a:xfrm>
          <a:off x="0" y="0"/>
          <a:ext cx="0" cy="0"/>
          <a:chOff x="0" y="0"/>
          <a:chExt cx="0" cy="0"/>
        </a:xfrm>
      </p:grpSpPr>
      <p:sp>
        <p:nvSpPr>
          <p:cNvPr id="11205" name="Google Shape;11205;g8a18238110_0_22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06" name="Google Shape;11206;g8a18238110_0_22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97"/>
        <p:cNvGrpSpPr/>
        <p:nvPr/>
      </p:nvGrpSpPr>
      <p:grpSpPr>
        <a:xfrm>
          <a:off x="0" y="0"/>
          <a:ext cx="0" cy="0"/>
          <a:chOff x="0" y="0"/>
          <a:chExt cx="0" cy="0"/>
        </a:xfrm>
      </p:grpSpPr>
      <p:sp>
        <p:nvSpPr>
          <p:cNvPr id="11898" name="Google Shape;11898;g8a18238110_0_235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99" name="Google Shape;11899;g8a18238110_0_23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99"/>
        <p:cNvGrpSpPr/>
        <p:nvPr/>
      </p:nvGrpSpPr>
      <p:grpSpPr>
        <a:xfrm>
          <a:off x="0" y="0"/>
          <a:ext cx="0" cy="0"/>
          <a:chOff x="0" y="0"/>
          <a:chExt cx="0" cy="0"/>
        </a:xfrm>
      </p:grpSpPr>
      <p:sp>
        <p:nvSpPr>
          <p:cNvPr id="12200" name="Google Shape;12200;g8a18238110_0_238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1" name="Google Shape;12201;g8a18238110_0_238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9</a:t>
            </a:fld>
            <a:endParaRPr lang="es-ES"/>
          </a:p>
        </p:txBody>
      </p:sp>
    </p:spTree>
    <p:extLst>
      <p:ext uri="{BB962C8B-B14F-4D97-AF65-F5344CB8AC3E}">
        <p14:creationId xmlns:p14="http://schemas.microsoft.com/office/powerpoint/2010/main" val="421697645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fld id="{A86F0D1E-EE14-4E15-9A83-075A158C8AD2}" type="slidenum">
              <a:rPr lang="es-ES" smtClean="0"/>
              <a:t>13</a:t>
            </a:fld>
            <a:endParaRPr lang="es-ES"/>
          </a:p>
        </p:txBody>
      </p:sp>
    </p:spTree>
    <p:extLst>
      <p:ext uri="{BB962C8B-B14F-4D97-AF65-F5344CB8AC3E}">
        <p14:creationId xmlns:p14="http://schemas.microsoft.com/office/powerpoint/2010/main" val="39542793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8a18238110_0_122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8a18238110_0_122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9"/>
        <p:cNvGrpSpPr/>
        <p:nvPr/>
      </p:nvGrpSpPr>
      <p:grpSpPr>
        <a:xfrm>
          <a:off x="0" y="0"/>
          <a:ext cx="0" cy="0"/>
          <a:chOff x="0" y="0"/>
          <a:chExt cx="0" cy="0"/>
        </a:xfrm>
      </p:grpSpPr>
      <p:sp>
        <p:nvSpPr>
          <p:cNvPr id="1000" name="Google Shape;1000;g8a18238110_0_126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 name="Google Shape;1001;g8a18238110_0_12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9"/>
        <p:cNvGrpSpPr/>
        <p:nvPr/>
      </p:nvGrpSpPr>
      <p:grpSpPr>
        <a:xfrm>
          <a:off x="0" y="0"/>
          <a:ext cx="0" cy="0"/>
          <a:chOff x="0" y="0"/>
          <a:chExt cx="0" cy="0"/>
        </a:xfrm>
      </p:grpSpPr>
      <p:sp>
        <p:nvSpPr>
          <p:cNvPr id="7500" name="Google Shape;7500;g8a18238110_0_191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01" name="Google Shape;7501;g8a18238110_0_19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26"/>
        <p:cNvGrpSpPr/>
        <p:nvPr/>
      </p:nvGrpSpPr>
      <p:grpSpPr>
        <a:xfrm>
          <a:off x="0" y="0"/>
          <a:ext cx="0" cy="0"/>
          <a:chOff x="0" y="0"/>
          <a:chExt cx="0" cy="0"/>
        </a:xfrm>
      </p:grpSpPr>
      <p:sp>
        <p:nvSpPr>
          <p:cNvPr id="7927" name="Google Shape;7927;g8a18238110_0_195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8" name="Google Shape;7928;g8a18238110_0_195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89"/>
        <p:cNvGrpSpPr/>
        <p:nvPr/>
      </p:nvGrpSpPr>
      <p:grpSpPr>
        <a:xfrm>
          <a:off x="0" y="0"/>
          <a:ext cx="0" cy="0"/>
          <a:chOff x="0" y="0"/>
          <a:chExt cx="0" cy="0"/>
        </a:xfrm>
      </p:grpSpPr>
      <p:sp>
        <p:nvSpPr>
          <p:cNvPr id="8090" name="Google Shape;8090;g8a18238110_0_197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91" name="Google Shape;8091;g8a18238110_0_19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1"/>
        <p:cNvGrpSpPr/>
        <p:nvPr/>
      </p:nvGrpSpPr>
      <p:grpSpPr>
        <a:xfrm>
          <a:off x="0" y="0"/>
          <a:ext cx="0" cy="0"/>
          <a:chOff x="0" y="0"/>
          <a:chExt cx="0" cy="0"/>
        </a:xfrm>
      </p:grpSpPr>
      <p:sp>
        <p:nvSpPr>
          <p:cNvPr id="8492" name="Google Shape;8492;g8a18238110_0_20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93" name="Google Shape;8493;g8a18238110_0_20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7C829B-8405-EC6F-A452-A7EB7FE908DD}"/>
              </a:ext>
            </a:extLst>
          </p:cNvPr>
          <p:cNvSpPr>
            <a:spLocks noGrp="1"/>
          </p:cNvSpPr>
          <p:nvPr>
            <p:ph type="ctrTitle"/>
          </p:nvPr>
        </p:nvSpPr>
        <p:spPr>
          <a:xfrm>
            <a:off x="1524000" y="1122363"/>
            <a:ext cx="9144000" cy="2387600"/>
          </a:xfrm>
        </p:spPr>
        <p:txBody>
          <a:bodyPr anchor="b"/>
          <a:lstStyle>
            <a:lvl1pPr algn="ctr">
              <a:defRPr sz="6000"/>
            </a:lvl1pPr>
          </a:lstStyle>
          <a:p>
            <a:r>
              <a:rPr lang="es-ES"/>
              <a:t>Haga clic para modificar el estilo de título del patrón</a:t>
            </a:r>
          </a:p>
        </p:txBody>
      </p:sp>
      <p:sp>
        <p:nvSpPr>
          <p:cNvPr id="3" name="Subtítulo 2">
            <a:extLst>
              <a:ext uri="{FF2B5EF4-FFF2-40B4-BE49-F238E27FC236}">
                <a16:creationId xmlns:a16="http://schemas.microsoft.com/office/drawing/2014/main" id="{34172247-E46F-0E7E-1743-AC79E55542E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a:t>Haga clic para modificar el estilo de subtítulo del patrón</a:t>
            </a:r>
          </a:p>
        </p:txBody>
      </p:sp>
      <p:sp>
        <p:nvSpPr>
          <p:cNvPr id="4" name="Marcador de fecha 3">
            <a:extLst>
              <a:ext uri="{FF2B5EF4-FFF2-40B4-BE49-F238E27FC236}">
                <a16:creationId xmlns:a16="http://schemas.microsoft.com/office/drawing/2014/main" id="{46192334-DF51-27FF-8205-8CB16E09EFE5}"/>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5" name="Marcador de pie de página 4">
            <a:extLst>
              <a:ext uri="{FF2B5EF4-FFF2-40B4-BE49-F238E27FC236}">
                <a16:creationId xmlns:a16="http://schemas.microsoft.com/office/drawing/2014/main" id="{D8871AAC-3FBF-EAFC-6365-620DFE919C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A31071B4-8138-5FFB-5D95-07F175250967}"/>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46387645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626AED98-D007-09D8-3C0F-C1FAA92420CD}"/>
              </a:ext>
            </a:extLst>
          </p:cNvPr>
          <p:cNvSpPr>
            <a:spLocks noGrp="1"/>
          </p:cNvSpPr>
          <p:nvPr>
            <p:ph type="title"/>
          </p:nvPr>
        </p:nvSpPr>
        <p:spPr/>
        <p:txBody>
          <a:bodyPr/>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C35E80B9-DBCF-1AC5-068A-6506A0F9B341}"/>
              </a:ext>
            </a:extLst>
          </p:cNvPr>
          <p:cNvSpPr>
            <a:spLocks noGrp="1"/>
          </p:cNvSpPr>
          <p:nvPr>
            <p:ph type="body" orient="vert" idx="1"/>
          </p:nvPr>
        </p:nvSpPr>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35B4C7A6-BE4B-0C92-DB6F-7FC6E0BF85DB}"/>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5" name="Marcador de pie de página 4">
            <a:extLst>
              <a:ext uri="{FF2B5EF4-FFF2-40B4-BE49-F238E27FC236}">
                <a16:creationId xmlns:a16="http://schemas.microsoft.com/office/drawing/2014/main" id="{8492C305-5A2C-9A07-E333-839CEDAB745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EE77FC2-2F56-8093-52B8-54A0DAE133E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64970528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a:extLst>
              <a:ext uri="{FF2B5EF4-FFF2-40B4-BE49-F238E27FC236}">
                <a16:creationId xmlns:a16="http://schemas.microsoft.com/office/drawing/2014/main" id="{737822BF-BDC1-CB6F-B0E6-C594190A950D}"/>
              </a:ext>
            </a:extLst>
          </p:cNvPr>
          <p:cNvSpPr>
            <a:spLocks noGrp="1"/>
          </p:cNvSpPr>
          <p:nvPr>
            <p:ph type="title" orient="vert"/>
          </p:nvPr>
        </p:nvSpPr>
        <p:spPr>
          <a:xfrm>
            <a:off x="8724900" y="365125"/>
            <a:ext cx="2628900" cy="5811838"/>
          </a:xfrm>
        </p:spPr>
        <p:txBody>
          <a:bodyPr vert="eaVert"/>
          <a:lstStyle/>
          <a:p>
            <a:r>
              <a:rPr lang="es-ES"/>
              <a:t>Haga clic para modificar el estilo de título del patrón</a:t>
            </a:r>
          </a:p>
        </p:txBody>
      </p:sp>
      <p:sp>
        <p:nvSpPr>
          <p:cNvPr id="3" name="Marcador de texto vertical 2">
            <a:extLst>
              <a:ext uri="{FF2B5EF4-FFF2-40B4-BE49-F238E27FC236}">
                <a16:creationId xmlns:a16="http://schemas.microsoft.com/office/drawing/2014/main" id="{62DFCC92-1986-E1CC-F3CE-83E31360597F}"/>
              </a:ext>
            </a:extLst>
          </p:cNvPr>
          <p:cNvSpPr>
            <a:spLocks noGrp="1"/>
          </p:cNvSpPr>
          <p:nvPr>
            <p:ph type="body" orient="vert" idx="1"/>
          </p:nvPr>
        </p:nvSpPr>
        <p:spPr>
          <a:xfrm>
            <a:off x="838200" y="365125"/>
            <a:ext cx="7734300" cy="5811838"/>
          </a:xfrm>
        </p:spPr>
        <p:txBody>
          <a:bodyPr vert="eaVert"/>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2D8FB75E-2A3C-7634-6E40-21F73B26D066}"/>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5" name="Marcador de pie de página 4">
            <a:extLst>
              <a:ext uri="{FF2B5EF4-FFF2-40B4-BE49-F238E27FC236}">
                <a16:creationId xmlns:a16="http://schemas.microsoft.com/office/drawing/2014/main" id="{FA7287C4-0CB5-105F-6DD2-B1FB73DA11AB}"/>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533A442F-47CF-70E8-FADA-5012D4C4BDC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1185178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6801138-B381-2843-B256-9FC70E6CB08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4535F9A8-216C-8FAE-FA53-6E46B5373E6A}"/>
              </a:ext>
            </a:extLst>
          </p:cNvPr>
          <p:cNvSpPr>
            <a:spLocks noGrp="1"/>
          </p:cNvSpPr>
          <p:nvPr>
            <p:ph idx="1"/>
          </p:nvPr>
        </p:nvSpPr>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B96B22C1-DE53-D227-F037-479E371568D0}"/>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5" name="Marcador de pie de página 4">
            <a:extLst>
              <a:ext uri="{FF2B5EF4-FFF2-40B4-BE49-F238E27FC236}">
                <a16:creationId xmlns:a16="http://schemas.microsoft.com/office/drawing/2014/main" id="{F903AA62-224C-6C83-5234-BD18CEE9C59C}"/>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D97FA5C8-5784-CA4D-A744-AEAC61B6D31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452577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FA73E55-3960-978D-12F1-91D14C296241}"/>
              </a:ext>
            </a:extLst>
          </p:cNvPr>
          <p:cNvSpPr>
            <a:spLocks noGrp="1"/>
          </p:cNvSpPr>
          <p:nvPr>
            <p:ph type="title"/>
          </p:nvPr>
        </p:nvSpPr>
        <p:spPr>
          <a:xfrm>
            <a:off x="831850" y="1709738"/>
            <a:ext cx="10515600" cy="2852737"/>
          </a:xfrm>
        </p:spPr>
        <p:txBody>
          <a:bodyPr anchor="b"/>
          <a:lstStyle>
            <a:lvl1pPr>
              <a:defRPr sz="6000"/>
            </a:lvl1pPr>
          </a:lstStyle>
          <a:p>
            <a:r>
              <a:rPr lang="es-ES"/>
              <a:t>Haga clic para modificar el estilo de título del patrón</a:t>
            </a:r>
          </a:p>
        </p:txBody>
      </p:sp>
      <p:sp>
        <p:nvSpPr>
          <p:cNvPr id="3" name="Marcador de texto 2">
            <a:extLst>
              <a:ext uri="{FF2B5EF4-FFF2-40B4-BE49-F238E27FC236}">
                <a16:creationId xmlns:a16="http://schemas.microsoft.com/office/drawing/2014/main" id="{0145E105-21C0-9381-0CB0-7E19D1CE2F45}"/>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s-ES"/>
              <a:t>Haga clic para modificar los estilos de texto del patrón</a:t>
            </a:r>
          </a:p>
        </p:txBody>
      </p:sp>
      <p:sp>
        <p:nvSpPr>
          <p:cNvPr id="4" name="Marcador de fecha 3">
            <a:extLst>
              <a:ext uri="{FF2B5EF4-FFF2-40B4-BE49-F238E27FC236}">
                <a16:creationId xmlns:a16="http://schemas.microsoft.com/office/drawing/2014/main" id="{4338369D-1875-EAC2-0FA9-D4ABA1C90B10}"/>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5" name="Marcador de pie de página 4">
            <a:extLst>
              <a:ext uri="{FF2B5EF4-FFF2-40B4-BE49-F238E27FC236}">
                <a16:creationId xmlns:a16="http://schemas.microsoft.com/office/drawing/2014/main" id="{67C7C8A2-3F00-8A76-4ED5-D7BDD04030B9}"/>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34037B94-49D5-0E8A-05B5-3E7200B53162}"/>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516258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A0CA5C4B-C6BA-CF91-B112-71104C87DB36}"/>
              </a:ext>
            </a:extLst>
          </p:cNvPr>
          <p:cNvSpPr>
            <a:spLocks noGrp="1"/>
          </p:cNvSpPr>
          <p:nvPr>
            <p:ph type="title"/>
          </p:nvPr>
        </p:nvSpPr>
        <p:spPr/>
        <p:txBody>
          <a:body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123E382D-026F-D957-F0B7-65804088290C}"/>
              </a:ext>
            </a:extLst>
          </p:cNvPr>
          <p:cNvSpPr>
            <a:spLocks noGrp="1"/>
          </p:cNvSpPr>
          <p:nvPr>
            <p:ph sz="half" idx="1"/>
          </p:nvPr>
        </p:nvSpPr>
        <p:spPr>
          <a:xfrm>
            <a:off x="838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contenido 3">
            <a:extLst>
              <a:ext uri="{FF2B5EF4-FFF2-40B4-BE49-F238E27FC236}">
                <a16:creationId xmlns:a16="http://schemas.microsoft.com/office/drawing/2014/main" id="{F628D6D3-E7D8-4FB5-2502-DE7E4F4FE26B}"/>
              </a:ext>
            </a:extLst>
          </p:cNvPr>
          <p:cNvSpPr>
            <a:spLocks noGrp="1"/>
          </p:cNvSpPr>
          <p:nvPr>
            <p:ph sz="half" idx="2"/>
          </p:nvPr>
        </p:nvSpPr>
        <p:spPr>
          <a:xfrm>
            <a:off x="6172200" y="1825625"/>
            <a:ext cx="5181600" cy="435133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fecha 4">
            <a:extLst>
              <a:ext uri="{FF2B5EF4-FFF2-40B4-BE49-F238E27FC236}">
                <a16:creationId xmlns:a16="http://schemas.microsoft.com/office/drawing/2014/main" id="{E0785591-A32A-BECF-99CD-30C05F8A31A0}"/>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6" name="Marcador de pie de página 5">
            <a:extLst>
              <a:ext uri="{FF2B5EF4-FFF2-40B4-BE49-F238E27FC236}">
                <a16:creationId xmlns:a16="http://schemas.microsoft.com/office/drawing/2014/main" id="{6A279912-2A8B-DD71-9494-2A68D598A46A}"/>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E9B1F47C-3F20-8B93-A1CF-90526FC269C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2681567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D657172E-D97D-CD50-4303-E5E2883F5200}"/>
              </a:ext>
            </a:extLst>
          </p:cNvPr>
          <p:cNvSpPr>
            <a:spLocks noGrp="1"/>
          </p:cNvSpPr>
          <p:nvPr>
            <p:ph type="title"/>
          </p:nvPr>
        </p:nvSpPr>
        <p:spPr>
          <a:xfrm>
            <a:off x="839788" y="365125"/>
            <a:ext cx="10515600" cy="1325563"/>
          </a:xfrm>
        </p:spPr>
        <p:txBody>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F40EC20D-9A27-A491-B51F-E6642B323C3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4" name="Marcador de contenido 3">
            <a:extLst>
              <a:ext uri="{FF2B5EF4-FFF2-40B4-BE49-F238E27FC236}">
                <a16:creationId xmlns:a16="http://schemas.microsoft.com/office/drawing/2014/main" id="{FD100E8F-EFAB-57E4-E507-5BCE77457C12}"/>
              </a:ext>
            </a:extLst>
          </p:cNvPr>
          <p:cNvSpPr>
            <a:spLocks noGrp="1"/>
          </p:cNvSpPr>
          <p:nvPr>
            <p:ph sz="half" idx="2"/>
          </p:nvPr>
        </p:nvSpPr>
        <p:spPr>
          <a:xfrm>
            <a:off x="839788" y="2505075"/>
            <a:ext cx="5157787"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Marcador de texto 4">
            <a:extLst>
              <a:ext uri="{FF2B5EF4-FFF2-40B4-BE49-F238E27FC236}">
                <a16:creationId xmlns:a16="http://schemas.microsoft.com/office/drawing/2014/main" id="{FB67F538-6A17-D483-2B10-44C0F2A2F0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a:t>Haga clic para modificar los estilos de texto del patrón</a:t>
            </a:r>
          </a:p>
        </p:txBody>
      </p:sp>
      <p:sp>
        <p:nvSpPr>
          <p:cNvPr id="6" name="Marcador de contenido 5">
            <a:extLst>
              <a:ext uri="{FF2B5EF4-FFF2-40B4-BE49-F238E27FC236}">
                <a16:creationId xmlns:a16="http://schemas.microsoft.com/office/drawing/2014/main" id="{BCA4F9AE-5AA5-4778-3198-7DBEF08252A6}"/>
              </a:ext>
            </a:extLst>
          </p:cNvPr>
          <p:cNvSpPr>
            <a:spLocks noGrp="1"/>
          </p:cNvSpPr>
          <p:nvPr>
            <p:ph sz="quarter" idx="4"/>
          </p:nvPr>
        </p:nvSpPr>
        <p:spPr>
          <a:xfrm>
            <a:off x="6172200" y="2505075"/>
            <a:ext cx="5183188" cy="3684588"/>
          </a:xfrm>
        </p:spPr>
        <p:txBody>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Marcador de fecha 6">
            <a:extLst>
              <a:ext uri="{FF2B5EF4-FFF2-40B4-BE49-F238E27FC236}">
                <a16:creationId xmlns:a16="http://schemas.microsoft.com/office/drawing/2014/main" id="{3AD93463-805C-0145-3E0A-81DF92B7D4FF}"/>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8" name="Marcador de pie de página 7">
            <a:extLst>
              <a:ext uri="{FF2B5EF4-FFF2-40B4-BE49-F238E27FC236}">
                <a16:creationId xmlns:a16="http://schemas.microsoft.com/office/drawing/2014/main" id="{C1B71F20-0081-5D34-5094-76885AED3CC0}"/>
              </a:ext>
            </a:extLst>
          </p:cNvPr>
          <p:cNvSpPr>
            <a:spLocks noGrp="1"/>
          </p:cNvSpPr>
          <p:nvPr>
            <p:ph type="ftr" sz="quarter" idx="11"/>
          </p:nvPr>
        </p:nvSpPr>
        <p:spPr/>
        <p:txBody>
          <a:bodyPr/>
          <a:lstStyle/>
          <a:p>
            <a:endParaRPr lang="es-ES"/>
          </a:p>
        </p:txBody>
      </p:sp>
      <p:sp>
        <p:nvSpPr>
          <p:cNvPr id="9" name="Marcador de número de diapositiva 8">
            <a:extLst>
              <a:ext uri="{FF2B5EF4-FFF2-40B4-BE49-F238E27FC236}">
                <a16:creationId xmlns:a16="http://schemas.microsoft.com/office/drawing/2014/main" id="{BFABB1C9-FA60-1F2C-E14B-F0AF2160F909}"/>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39867988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97D6C52E-34EE-3197-FEFE-C087EC8EFB1B}"/>
              </a:ext>
            </a:extLst>
          </p:cNvPr>
          <p:cNvSpPr>
            <a:spLocks noGrp="1"/>
          </p:cNvSpPr>
          <p:nvPr>
            <p:ph type="title"/>
          </p:nvPr>
        </p:nvSpPr>
        <p:spPr/>
        <p:txBody>
          <a:bodyPr/>
          <a:lstStyle/>
          <a:p>
            <a:r>
              <a:rPr lang="es-ES"/>
              <a:t>Haga clic para modificar el estilo de título del patrón</a:t>
            </a:r>
          </a:p>
        </p:txBody>
      </p:sp>
      <p:sp>
        <p:nvSpPr>
          <p:cNvPr id="3" name="Marcador de fecha 2">
            <a:extLst>
              <a:ext uri="{FF2B5EF4-FFF2-40B4-BE49-F238E27FC236}">
                <a16:creationId xmlns:a16="http://schemas.microsoft.com/office/drawing/2014/main" id="{A53F3005-C839-BF0B-ADD5-E9B2857844C6}"/>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4" name="Marcador de pie de página 3">
            <a:extLst>
              <a:ext uri="{FF2B5EF4-FFF2-40B4-BE49-F238E27FC236}">
                <a16:creationId xmlns:a16="http://schemas.microsoft.com/office/drawing/2014/main" id="{CAFC5839-7317-E09A-1852-C3E8EC462981}"/>
              </a:ext>
            </a:extLst>
          </p:cNvPr>
          <p:cNvSpPr>
            <a:spLocks noGrp="1"/>
          </p:cNvSpPr>
          <p:nvPr>
            <p:ph type="ftr" sz="quarter" idx="11"/>
          </p:nvPr>
        </p:nvSpPr>
        <p:spPr/>
        <p:txBody>
          <a:bodyPr/>
          <a:lstStyle/>
          <a:p>
            <a:endParaRPr lang="es-ES"/>
          </a:p>
        </p:txBody>
      </p:sp>
      <p:sp>
        <p:nvSpPr>
          <p:cNvPr id="5" name="Marcador de número de diapositiva 4">
            <a:extLst>
              <a:ext uri="{FF2B5EF4-FFF2-40B4-BE49-F238E27FC236}">
                <a16:creationId xmlns:a16="http://schemas.microsoft.com/office/drawing/2014/main" id="{8E80811D-00FE-93EF-B37F-D2A3D3406256}"/>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904731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Marcador de fecha 1">
            <a:extLst>
              <a:ext uri="{FF2B5EF4-FFF2-40B4-BE49-F238E27FC236}">
                <a16:creationId xmlns:a16="http://schemas.microsoft.com/office/drawing/2014/main" id="{1972B217-FF4E-93A5-1212-91A4FA5FD76A}"/>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3" name="Marcador de pie de página 2">
            <a:extLst>
              <a:ext uri="{FF2B5EF4-FFF2-40B4-BE49-F238E27FC236}">
                <a16:creationId xmlns:a16="http://schemas.microsoft.com/office/drawing/2014/main" id="{3C31BD98-22E7-C45B-95D4-947AF453E7BE}"/>
              </a:ext>
            </a:extLst>
          </p:cNvPr>
          <p:cNvSpPr>
            <a:spLocks noGrp="1"/>
          </p:cNvSpPr>
          <p:nvPr>
            <p:ph type="ftr" sz="quarter" idx="11"/>
          </p:nvPr>
        </p:nvSpPr>
        <p:spPr/>
        <p:txBody>
          <a:bodyPr/>
          <a:lstStyle/>
          <a:p>
            <a:endParaRPr lang="es-ES"/>
          </a:p>
        </p:txBody>
      </p:sp>
      <p:sp>
        <p:nvSpPr>
          <p:cNvPr id="4" name="Marcador de número de diapositiva 3">
            <a:extLst>
              <a:ext uri="{FF2B5EF4-FFF2-40B4-BE49-F238E27FC236}">
                <a16:creationId xmlns:a16="http://schemas.microsoft.com/office/drawing/2014/main" id="{E421D410-C1CB-906E-6CBD-A6EFB85D612C}"/>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136402922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31E0E6B5-1AB1-2A20-ABC4-3D7710CFAC89}"/>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contenido 2">
            <a:extLst>
              <a:ext uri="{FF2B5EF4-FFF2-40B4-BE49-F238E27FC236}">
                <a16:creationId xmlns:a16="http://schemas.microsoft.com/office/drawing/2014/main" id="{696EA377-404D-DBC4-249A-28CC874C69D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texto 3">
            <a:extLst>
              <a:ext uri="{FF2B5EF4-FFF2-40B4-BE49-F238E27FC236}">
                <a16:creationId xmlns:a16="http://schemas.microsoft.com/office/drawing/2014/main" id="{F8F54D06-6575-3FAB-0B06-BB1740C7DAA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0F9AD6AB-57CD-817E-AC56-54E5D12357D6}"/>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6" name="Marcador de pie de página 5">
            <a:extLst>
              <a:ext uri="{FF2B5EF4-FFF2-40B4-BE49-F238E27FC236}">
                <a16:creationId xmlns:a16="http://schemas.microsoft.com/office/drawing/2014/main" id="{F5E8A6B8-57AB-29A8-50E0-E2C25410D91B}"/>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12F8FF3E-5050-648C-ACF4-EA0B2FFB239E}"/>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28873278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E71E81D-E96E-DC29-A98A-D8C5DA261707}"/>
              </a:ext>
            </a:extLst>
          </p:cNvPr>
          <p:cNvSpPr>
            <a:spLocks noGrp="1"/>
          </p:cNvSpPr>
          <p:nvPr>
            <p:ph type="title"/>
          </p:nvPr>
        </p:nvSpPr>
        <p:spPr>
          <a:xfrm>
            <a:off x="839788" y="457200"/>
            <a:ext cx="3932237" cy="1600200"/>
          </a:xfrm>
        </p:spPr>
        <p:txBody>
          <a:bodyPr anchor="b"/>
          <a:lstStyle>
            <a:lvl1pPr>
              <a:defRPr sz="3200"/>
            </a:lvl1pPr>
          </a:lstStyle>
          <a:p>
            <a:r>
              <a:rPr lang="es-ES"/>
              <a:t>Haga clic para modificar el estilo de título del patrón</a:t>
            </a:r>
          </a:p>
        </p:txBody>
      </p:sp>
      <p:sp>
        <p:nvSpPr>
          <p:cNvPr id="3" name="Marcador de posición de imagen 2">
            <a:extLst>
              <a:ext uri="{FF2B5EF4-FFF2-40B4-BE49-F238E27FC236}">
                <a16:creationId xmlns:a16="http://schemas.microsoft.com/office/drawing/2014/main" id="{7F23BE22-9AC4-9835-B562-8B679402C7C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s-ES"/>
          </a:p>
        </p:txBody>
      </p:sp>
      <p:sp>
        <p:nvSpPr>
          <p:cNvPr id="4" name="Marcador de texto 3">
            <a:extLst>
              <a:ext uri="{FF2B5EF4-FFF2-40B4-BE49-F238E27FC236}">
                <a16:creationId xmlns:a16="http://schemas.microsoft.com/office/drawing/2014/main" id="{E5796D08-5BD1-2C25-CFC4-941B92E760A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a:t>Haga clic para modificar los estilos de texto del patrón</a:t>
            </a:r>
          </a:p>
        </p:txBody>
      </p:sp>
      <p:sp>
        <p:nvSpPr>
          <p:cNvPr id="5" name="Marcador de fecha 4">
            <a:extLst>
              <a:ext uri="{FF2B5EF4-FFF2-40B4-BE49-F238E27FC236}">
                <a16:creationId xmlns:a16="http://schemas.microsoft.com/office/drawing/2014/main" id="{184BB42A-F563-0724-C589-785E23FA1957}"/>
              </a:ext>
            </a:extLst>
          </p:cNvPr>
          <p:cNvSpPr>
            <a:spLocks noGrp="1"/>
          </p:cNvSpPr>
          <p:nvPr>
            <p:ph type="dt" sz="half" idx="10"/>
          </p:nvPr>
        </p:nvSpPr>
        <p:spPr/>
        <p:txBody>
          <a:bodyPr/>
          <a:lstStyle/>
          <a:p>
            <a:fld id="{209620FA-8393-4D93-A492-41817E109B22}" type="datetimeFigureOut">
              <a:rPr lang="es-ES" smtClean="0"/>
              <a:t>31/03/2025</a:t>
            </a:fld>
            <a:endParaRPr lang="es-ES"/>
          </a:p>
        </p:txBody>
      </p:sp>
      <p:sp>
        <p:nvSpPr>
          <p:cNvPr id="6" name="Marcador de pie de página 5">
            <a:extLst>
              <a:ext uri="{FF2B5EF4-FFF2-40B4-BE49-F238E27FC236}">
                <a16:creationId xmlns:a16="http://schemas.microsoft.com/office/drawing/2014/main" id="{F2491025-76A7-7566-2BF3-63616C1CC723}"/>
              </a:ext>
            </a:extLst>
          </p:cNvPr>
          <p:cNvSpPr>
            <a:spLocks noGrp="1"/>
          </p:cNvSpPr>
          <p:nvPr>
            <p:ph type="ftr" sz="quarter" idx="11"/>
          </p:nvPr>
        </p:nvSpPr>
        <p:spPr/>
        <p:txBody>
          <a:bodyPr/>
          <a:lstStyle/>
          <a:p>
            <a:endParaRPr lang="es-ES"/>
          </a:p>
        </p:txBody>
      </p:sp>
      <p:sp>
        <p:nvSpPr>
          <p:cNvPr id="7" name="Marcador de número de diapositiva 6">
            <a:extLst>
              <a:ext uri="{FF2B5EF4-FFF2-40B4-BE49-F238E27FC236}">
                <a16:creationId xmlns:a16="http://schemas.microsoft.com/office/drawing/2014/main" id="{B50313C4-15F7-2610-D7C0-A02647899590}"/>
              </a:ext>
            </a:extLst>
          </p:cNvPr>
          <p:cNvSpPr>
            <a:spLocks noGrp="1"/>
          </p:cNvSpPr>
          <p:nvPr>
            <p:ph type="sldNum" sz="quarter" idx="12"/>
          </p:nvPr>
        </p:nvSpPr>
        <p:spPr/>
        <p:txBody>
          <a:bodyPr/>
          <a:lstStyle/>
          <a:p>
            <a:fld id="{93825EDB-9DB7-4EF7-9CF9-9588D9321DE0}" type="slidenum">
              <a:rPr lang="es-ES" smtClean="0"/>
              <a:t>‹Nº›</a:t>
            </a:fld>
            <a:endParaRPr lang="es-ES"/>
          </a:p>
        </p:txBody>
      </p:sp>
    </p:spTree>
    <p:extLst>
      <p:ext uri="{BB962C8B-B14F-4D97-AF65-F5344CB8AC3E}">
        <p14:creationId xmlns:p14="http://schemas.microsoft.com/office/powerpoint/2010/main" val="358261585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título 1">
            <a:extLst>
              <a:ext uri="{FF2B5EF4-FFF2-40B4-BE49-F238E27FC236}">
                <a16:creationId xmlns:a16="http://schemas.microsoft.com/office/drawing/2014/main" id="{D36522D7-30CC-A10B-B64C-309CD4ADD20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s-ES"/>
              <a:t>Haga clic para modificar el estilo de título del patrón</a:t>
            </a:r>
          </a:p>
        </p:txBody>
      </p:sp>
      <p:sp>
        <p:nvSpPr>
          <p:cNvPr id="3" name="Marcador de texto 2">
            <a:extLst>
              <a:ext uri="{FF2B5EF4-FFF2-40B4-BE49-F238E27FC236}">
                <a16:creationId xmlns:a16="http://schemas.microsoft.com/office/drawing/2014/main" id="{64561A29-4840-1DDB-9E02-92F29825315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s-ES"/>
              <a:t>Haga clic para modificar los estilos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a:extLst>
              <a:ext uri="{FF2B5EF4-FFF2-40B4-BE49-F238E27FC236}">
                <a16:creationId xmlns:a16="http://schemas.microsoft.com/office/drawing/2014/main" id="{FF8A82A8-EFDD-DA60-F002-0AE6851528C7}"/>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209620FA-8393-4D93-A492-41817E109B22}" type="datetimeFigureOut">
              <a:rPr lang="es-ES" smtClean="0"/>
              <a:t>31/03/2025</a:t>
            </a:fld>
            <a:endParaRPr lang="es-ES"/>
          </a:p>
        </p:txBody>
      </p:sp>
      <p:sp>
        <p:nvSpPr>
          <p:cNvPr id="5" name="Marcador de pie de página 4">
            <a:extLst>
              <a:ext uri="{FF2B5EF4-FFF2-40B4-BE49-F238E27FC236}">
                <a16:creationId xmlns:a16="http://schemas.microsoft.com/office/drawing/2014/main" id="{6A9BA452-A1C3-F67E-141C-7456ACD04089}"/>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s-ES"/>
          </a:p>
        </p:txBody>
      </p:sp>
      <p:sp>
        <p:nvSpPr>
          <p:cNvPr id="6" name="Marcador de número de diapositiva 5">
            <a:extLst>
              <a:ext uri="{FF2B5EF4-FFF2-40B4-BE49-F238E27FC236}">
                <a16:creationId xmlns:a16="http://schemas.microsoft.com/office/drawing/2014/main" id="{AE87A9C4-5086-8F79-41F3-C83F3088433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93825EDB-9DB7-4EF7-9CF9-9588D9321DE0}" type="slidenum">
              <a:rPr lang="es-ES" smtClean="0"/>
              <a:t>‹Nº›</a:t>
            </a:fld>
            <a:endParaRPr lang="es-ES"/>
          </a:p>
        </p:txBody>
      </p:sp>
    </p:spTree>
    <p:extLst>
      <p:ext uri="{BB962C8B-B14F-4D97-AF65-F5344CB8AC3E}">
        <p14:creationId xmlns:p14="http://schemas.microsoft.com/office/powerpoint/2010/main" val="248887552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E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21.png"/><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7.png"/><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hyperlink" Target="http://www.canva.com/" TargetMode="External"/><Relationship Id="rId2" Type="http://schemas.openxmlformats.org/officeDocument/2006/relationships/image" Target="../media/image4.png"/><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1.xml"/><Relationship Id="rId6" Type="http://schemas.openxmlformats.org/officeDocument/2006/relationships/image" Target="../media/image3.png"/><Relationship Id="rId5" Type="http://schemas.openxmlformats.org/officeDocument/2006/relationships/image" Target="../media/image8.png"/><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14.png"/><Relationship Id="rId7"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347;p40">
            <a:extLst>
              <a:ext uri="{FF2B5EF4-FFF2-40B4-BE49-F238E27FC236}">
                <a16:creationId xmlns:a16="http://schemas.microsoft.com/office/drawing/2014/main" id="{AFFFC57D-4024-233D-A715-B69030FFC9D9}"/>
              </a:ext>
            </a:extLst>
          </p:cNvPr>
          <p:cNvSpPr txBox="1">
            <a:spLocks noGrp="1"/>
          </p:cNvSpPr>
          <p:nvPr>
            <p:ph type="subTitle" idx="1"/>
          </p:nvPr>
        </p:nvSpPr>
        <p:spPr>
          <a:xfrm>
            <a:off x="2671280" y="4745142"/>
            <a:ext cx="7263828" cy="4149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 b="1" dirty="0">
                <a:solidFill>
                  <a:schemeClr val="accent6">
                    <a:lumMod val="75000"/>
                  </a:schemeClr>
                </a:solidFill>
              </a:rPr>
              <a:t>XVIII Premio </a:t>
            </a:r>
            <a:r>
              <a:rPr lang="en" b="1" dirty="0">
                <a:solidFill>
                  <a:schemeClr val="accent6">
                    <a:lumMod val="75000"/>
                  </a:schemeClr>
                </a:solidFill>
                <a:latin typeface="Calibri" panose="020F0502020204030204" pitchFamily="34" charset="0"/>
                <a:ea typeface="Calibri" panose="020F0502020204030204" pitchFamily="34" charset="0"/>
                <a:cs typeface="Calibri" panose="020F0502020204030204" pitchFamily="34" charset="0"/>
              </a:rPr>
              <a:t>Creación</a:t>
            </a:r>
            <a:r>
              <a:rPr lang="en" b="1" dirty="0">
                <a:solidFill>
                  <a:schemeClr val="accent6">
                    <a:lumMod val="75000"/>
                  </a:schemeClr>
                </a:solidFill>
              </a:rPr>
              <a:t> de Empresas (modalidad I):</a:t>
            </a:r>
          </a:p>
          <a:p>
            <a:pPr marL="0" lvl="0" indent="0" algn="ctr" rtl="0">
              <a:spcBef>
                <a:spcPts val="0"/>
              </a:spcBef>
              <a:spcAft>
                <a:spcPts val="0"/>
              </a:spcAft>
              <a:buNone/>
            </a:pPr>
            <a:r>
              <a:rPr lang="en" b="1" dirty="0">
                <a:solidFill>
                  <a:schemeClr val="accent6">
                    <a:lumMod val="75000"/>
                  </a:schemeClr>
                </a:solidFill>
              </a:rPr>
              <a:t>IDEA DE NEGOCIO</a:t>
            </a:r>
            <a:endParaRPr b="1" dirty="0">
              <a:solidFill>
                <a:schemeClr val="accent6">
                  <a:lumMod val="75000"/>
                </a:schemeClr>
              </a:solidFill>
            </a:endParaRPr>
          </a:p>
          <a:p>
            <a:pPr marL="0" lvl="0" indent="0" algn="ctr" rtl="0">
              <a:spcBef>
                <a:spcPts val="0"/>
              </a:spcBef>
              <a:spcAft>
                <a:spcPts val="0"/>
              </a:spcAft>
              <a:buNone/>
            </a:pPr>
            <a:endParaRPr dirty="0"/>
          </a:p>
          <a:p>
            <a:pPr marL="0" lvl="0" indent="0" algn="ctr" rtl="0">
              <a:spcBef>
                <a:spcPts val="0"/>
              </a:spcBef>
              <a:spcAft>
                <a:spcPts val="0"/>
              </a:spcAft>
              <a:buNone/>
            </a:pPr>
            <a:endParaRPr dirty="0"/>
          </a:p>
        </p:txBody>
      </p:sp>
      <p:sp>
        <p:nvSpPr>
          <p:cNvPr id="8" name="Google Shape;348;p40">
            <a:extLst>
              <a:ext uri="{FF2B5EF4-FFF2-40B4-BE49-F238E27FC236}">
                <a16:creationId xmlns:a16="http://schemas.microsoft.com/office/drawing/2014/main" id="{1848CEAF-02F7-EB0B-1202-53DC38403F5C}"/>
              </a:ext>
            </a:extLst>
          </p:cNvPr>
          <p:cNvSpPr txBox="1">
            <a:spLocks noGrp="1"/>
          </p:cNvSpPr>
          <p:nvPr>
            <p:ph type="ctrTitle"/>
          </p:nvPr>
        </p:nvSpPr>
        <p:spPr>
          <a:xfrm>
            <a:off x="2248408" y="1697958"/>
            <a:ext cx="8354521" cy="108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Nombre de la idea de negocio o empresa</a:t>
            </a:r>
            <a:endParaRPr dirty="0">
              <a:latin typeface="Calibri" panose="020F0502020204030204" pitchFamily="34" charset="0"/>
              <a:ea typeface="Calibri" panose="020F0502020204030204" pitchFamily="34" charset="0"/>
              <a:cs typeface="Calibri" panose="020F0502020204030204" pitchFamily="34" charset="0"/>
            </a:endParaRPr>
          </a:p>
        </p:txBody>
      </p:sp>
      <p:cxnSp>
        <p:nvCxnSpPr>
          <p:cNvPr id="9" name="Google Shape;349;p40">
            <a:extLst>
              <a:ext uri="{FF2B5EF4-FFF2-40B4-BE49-F238E27FC236}">
                <a16:creationId xmlns:a16="http://schemas.microsoft.com/office/drawing/2014/main" id="{E5544A14-AB35-FA05-3B4D-528CAF206AE3}"/>
              </a:ext>
            </a:extLst>
          </p:cNvPr>
          <p:cNvCxnSpPr>
            <a:cxnSpLocks/>
          </p:cNvCxnSpPr>
          <p:nvPr/>
        </p:nvCxnSpPr>
        <p:spPr>
          <a:xfrm>
            <a:off x="3225556" y="3429000"/>
            <a:ext cx="6400224" cy="0"/>
          </a:xfrm>
          <a:prstGeom prst="straightConnector1">
            <a:avLst/>
          </a:prstGeom>
          <a:noFill/>
          <a:ln w="19050" cap="flat" cmpd="sng">
            <a:solidFill>
              <a:schemeClr val="dk1"/>
            </a:solidFill>
            <a:prstDash val="solid"/>
            <a:round/>
            <a:headEnd type="none" w="med" len="med"/>
            <a:tailEnd type="none" w="med" len="med"/>
          </a:ln>
        </p:spPr>
      </p:cxnSp>
      <p:pic>
        <p:nvPicPr>
          <p:cNvPr id="5" name="Imagen 4" descr="Dibujo en blanco y negro&#10;&#10;Descripción generada automáticamente con confianza baja">
            <a:extLst>
              <a:ext uri="{FF2B5EF4-FFF2-40B4-BE49-F238E27FC236}">
                <a16:creationId xmlns:a16="http://schemas.microsoft.com/office/drawing/2014/main" id="{C4E47EA3-1C16-295A-4548-09E63C6DABB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919" y="0"/>
            <a:ext cx="1304818" cy="1962804"/>
          </a:xfrm>
          <a:prstGeom prst="rect">
            <a:avLst/>
          </a:prstGeom>
        </p:spPr>
      </p:pic>
      <p:pic>
        <p:nvPicPr>
          <p:cNvPr id="6" name="Imagen 5" descr="Icono&#10;&#10;El contenido generado por IA puede ser incorrecto.">
            <a:extLst>
              <a:ext uri="{FF2B5EF4-FFF2-40B4-BE49-F238E27FC236}">
                <a16:creationId xmlns:a16="http://schemas.microsoft.com/office/drawing/2014/main" id="{27BB06C5-BF33-B818-A7C8-D02062DDD60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62526" y="205813"/>
            <a:ext cx="1160511" cy="1715868"/>
          </a:xfrm>
          <a:prstGeom prst="rect">
            <a:avLst/>
          </a:prstGeom>
        </p:spPr>
      </p:pic>
    </p:spTree>
    <p:extLst>
      <p:ext uri="{BB962C8B-B14F-4D97-AF65-F5344CB8AC3E}">
        <p14:creationId xmlns:p14="http://schemas.microsoft.com/office/powerpoint/2010/main" val="31498507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09;p49">
            <a:extLst>
              <a:ext uri="{FF2B5EF4-FFF2-40B4-BE49-F238E27FC236}">
                <a16:creationId xmlns:a16="http://schemas.microsoft.com/office/drawing/2014/main" id="{44D062BE-7E9A-7081-46AF-EFC11AB2478F}"/>
              </a:ext>
            </a:extLst>
          </p:cNvPr>
          <p:cNvSpPr txBox="1">
            <a:spLocks/>
          </p:cNvSpPr>
          <p:nvPr/>
        </p:nvSpPr>
        <p:spPr>
          <a:xfrm>
            <a:off x="2121824" y="3044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Modelo de negocio (monetización)</a:t>
            </a:r>
          </a:p>
        </p:txBody>
      </p:sp>
      <p:sp>
        <p:nvSpPr>
          <p:cNvPr id="4" name="Google Shape;510;p49">
            <a:extLst>
              <a:ext uri="{FF2B5EF4-FFF2-40B4-BE49-F238E27FC236}">
                <a16:creationId xmlns:a16="http://schemas.microsoft.com/office/drawing/2014/main" id="{F793C19C-C4EE-3C50-E5A2-7E36971ED9F5}"/>
              </a:ext>
            </a:extLst>
          </p:cNvPr>
          <p:cNvSpPr txBox="1">
            <a:spLocks/>
          </p:cNvSpPr>
          <p:nvPr/>
        </p:nvSpPr>
        <p:spPr>
          <a:xfrm>
            <a:off x="1210865" y="4592071"/>
            <a:ext cx="4398824"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al establecimiento de hostelería un 15% de comisión sobre el precio total de la reserva. </a:t>
            </a:r>
          </a:p>
        </p:txBody>
      </p:sp>
      <p:sp>
        <p:nvSpPr>
          <p:cNvPr id="5" name="Google Shape;511;p49">
            <a:extLst>
              <a:ext uri="{FF2B5EF4-FFF2-40B4-BE49-F238E27FC236}">
                <a16:creationId xmlns:a16="http://schemas.microsoft.com/office/drawing/2014/main" id="{D7D82873-B740-A76B-5CE8-053A5CE986B6}"/>
              </a:ext>
            </a:extLst>
          </p:cNvPr>
          <p:cNvSpPr txBox="1">
            <a:spLocks/>
          </p:cNvSpPr>
          <p:nvPr/>
        </p:nvSpPr>
        <p:spPr>
          <a:xfrm>
            <a:off x="6510416" y="4654509"/>
            <a:ext cx="4719238"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20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Cobramos X€ por insertar anuncios de hoteles en el banner de la plataforma. También cobramos por inserciones en las campañas de email que enviamos a nuestra base de datos.  </a:t>
            </a:r>
          </a:p>
        </p:txBody>
      </p:sp>
      <p:sp>
        <p:nvSpPr>
          <p:cNvPr id="6" name="Google Shape;512;p49">
            <a:extLst>
              <a:ext uri="{FF2B5EF4-FFF2-40B4-BE49-F238E27FC236}">
                <a16:creationId xmlns:a16="http://schemas.microsoft.com/office/drawing/2014/main" id="{12634189-545F-06B0-DD6D-04E64B06F571}"/>
              </a:ext>
            </a:extLst>
          </p:cNvPr>
          <p:cNvSpPr txBox="1">
            <a:spLocks/>
          </p:cNvSpPr>
          <p:nvPr/>
        </p:nvSpPr>
        <p:spPr>
          <a:xfrm>
            <a:off x="713224" y="3280614"/>
            <a:ext cx="4896465"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comisiones</a:t>
            </a:r>
          </a:p>
        </p:txBody>
      </p:sp>
      <p:sp>
        <p:nvSpPr>
          <p:cNvPr id="7" name="Google Shape;513;p49">
            <a:extLst>
              <a:ext uri="{FF2B5EF4-FFF2-40B4-BE49-F238E27FC236}">
                <a16:creationId xmlns:a16="http://schemas.microsoft.com/office/drawing/2014/main" id="{83491A26-BE5F-3AF1-3BF2-76C695F8C888}"/>
              </a:ext>
            </a:extLst>
          </p:cNvPr>
          <p:cNvSpPr txBox="1">
            <a:spLocks/>
          </p:cNvSpPr>
          <p:nvPr/>
        </p:nvSpPr>
        <p:spPr>
          <a:xfrm>
            <a:off x="6572039" y="3189750"/>
            <a:ext cx="4220627"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 </a:t>
            </a:r>
            <a:r>
              <a:rPr kumimoji="0" lang="es-ES" sz="24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24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publicidad </a:t>
            </a:r>
          </a:p>
        </p:txBody>
      </p:sp>
      <p:grpSp>
        <p:nvGrpSpPr>
          <p:cNvPr id="8" name="Google Shape;514;p49">
            <a:extLst>
              <a:ext uri="{FF2B5EF4-FFF2-40B4-BE49-F238E27FC236}">
                <a16:creationId xmlns:a16="http://schemas.microsoft.com/office/drawing/2014/main" id="{2E5729A3-6528-9ABB-9512-D354AF62D0E9}"/>
              </a:ext>
            </a:extLst>
          </p:cNvPr>
          <p:cNvGrpSpPr/>
          <p:nvPr/>
        </p:nvGrpSpPr>
        <p:grpSpPr>
          <a:xfrm>
            <a:off x="2562993" y="2567729"/>
            <a:ext cx="564608" cy="566922"/>
            <a:chOff x="3539102" y="2427549"/>
            <a:chExt cx="355099" cy="355481"/>
          </a:xfrm>
        </p:grpSpPr>
        <p:sp>
          <p:nvSpPr>
            <p:cNvPr id="9" name="Google Shape;515;p49">
              <a:extLst>
                <a:ext uri="{FF2B5EF4-FFF2-40B4-BE49-F238E27FC236}">
                  <a16:creationId xmlns:a16="http://schemas.microsoft.com/office/drawing/2014/main" id="{EE905A76-8FC1-A54C-723C-2BA8AB06D77E}"/>
                </a:ext>
              </a:extLst>
            </p:cNvPr>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16;p49">
              <a:extLst>
                <a:ext uri="{FF2B5EF4-FFF2-40B4-BE49-F238E27FC236}">
                  <a16:creationId xmlns:a16="http://schemas.microsoft.com/office/drawing/2014/main" id="{7A7F5FBC-1848-DCE9-C599-F989C1B7722B}"/>
                </a:ext>
              </a:extLst>
            </p:cNvPr>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1" name="Google Shape;517;p49">
            <a:extLst>
              <a:ext uri="{FF2B5EF4-FFF2-40B4-BE49-F238E27FC236}">
                <a16:creationId xmlns:a16="http://schemas.microsoft.com/office/drawing/2014/main" id="{CD3EA455-486C-6069-BCE2-7FF7969189DE}"/>
              </a:ext>
            </a:extLst>
          </p:cNvPr>
          <p:cNvGrpSpPr/>
          <p:nvPr/>
        </p:nvGrpSpPr>
        <p:grpSpPr>
          <a:xfrm>
            <a:off x="9418689" y="2286070"/>
            <a:ext cx="420635" cy="563318"/>
            <a:chOff x="903530" y="3806125"/>
            <a:chExt cx="264550" cy="353222"/>
          </a:xfrm>
        </p:grpSpPr>
        <p:sp>
          <p:nvSpPr>
            <p:cNvPr id="12" name="Google Shape;518;p49">
              <a:extLst>
                <a:ext uri="{FF2B5EF4-FFF2-40B4-BE49-F238E27FC236}">
                  <a16:creationId xmlns:a16="http://schemas.microsoft.com/office/drawing/2014/main" id="{602C7D50-8D30-2095-7529-A97B75CB6FBD}"/>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19;p49">
              <a:extLst>
                <a:ext uri="{FF2B5EF4-FFF2-40B4-BE49-F238E27FC236}">
                  <a16:creationId xmlns:a16="http://schemas.microsoft.com/office/drawing/2014/main" id="{752D8435-C7B4-3D3F-4565-4D14BE6C428D}"/>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20;p49">
              <a:extLst>
                <a:ext uri="{FF2B5EF4-FFF2-40B4-BE49-F238E27FC236}">
                  <a16:creationId xmlns:a16="http://schemas.microsoft.com/office/drawing/2014/main" id="{76BBAD0C-3CAC-8467-15C8-7C33AF48C73D}"/>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21;p49">
              <a:extLst>
                <a:ext uri="{FF2B5EF4-FFF2-40B4-BE49-F238E27FC236}">
                  <a16:creationId xmlns:a16="http://schemas.microsoft.com/office/drawing/2014/main" id="{4688E3C8-3056-2EEC-9C31-8C16443EF09D}"/>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6" name="Google Shape;522;p49">
            <a:extLst>
              <a:ext uri="{FF2B5EF4-FFF2-40B4-BE49-F238E27FC236}">
                <a16:creationId xmlns:a16="http://schemas.microsoft.com/office/drawing/2014/main" id="{11FF36D7-AD09-E007-39D3-1BF6C7AE00B3}"/>
              </a:ext>
            </a:extLst>
          </p:cNvPr>
          <p:cNvCxnSpPr>
            <a:cxnSpLocks/>
          </p:cNvCxnSpPr>
          <p:nvPr/>
        </p:nvCxnSpPr>
        <p:spPr>
          <a:xfrm>
            <a:off x="1210865" y="3931666"/>
            <a:ext cx="3915939" cy="0"/>
          </a:xfrm>
          <a:prstGeom prst="straightConnector1">
            <a:avLst/>
          </a:prstGeom>
          <a:noFill/>
          <a:ln w="19050" cap="flat" cmpd="sng">
            <a:solidFill>
              <a:srgbClr val="3A4258"/>
            </a:solidFill>
            <a:prstDash val="solid"/>
            <a:round/>
            <a:headEnd type="none" w="med" len="med"/>
            <a:tailEnd type="none" w="med" len="med"/>
          </a:ln>
        </p:spPr>
      </p:cxnSp>
      <p:cxnSp>
        <p:nvCxnSpPr>
          <p:cNvPr id="17" name="Google Shape;523;p49">
            <a:extLst>
              <a:ext uri="{FF2B5EF4-FFF2-40B4-BE49-F238E27FC236}">
                <a16:creationId xmlns:a16="http://schemas.microsoft.com/office/drawing/2014/main" id="{DFB23932-48A4-BAF3-E7FF-3C1DB4202588}"/>
              </a:ext>
            </a:extLst>
          </p:cNvPr>
          <p:cNvCxnSpPr>
            <a:cxnSpLocks/>
          </p:cNvCxnSpPr>
          <p:nvPr/>
        </p:nvCxnSpPr>
        <p:spPr>
          <a:xfrm>
            <a:off x="7024124" y="3842535"/>
            <a:ext cx="3691822" cy="0"/>
          </a:xfrm>
          <a:prstGeom prst="straightConnector1">
            <a:avLst/>
          </a:prstGeom>
          <a:noFill/>
          <a:ln w="19050" cap="flat" cmpd="sng">
            <a:solidFill>
              <a:srgbClr val="3A4258"/>
            </a:solidFill>
            <a:prstDash val="solid"/>
            <a:round/>
            <a:headEnd type="none" w="med" len="med"/>
            <a:tailEnd type="none" w="med" len="med"/>
          </a:ln>
        </p:spPr>
      </p:cxnSp>
      <p:sp>
        <p:nvSpPr>
          <p:cNvPr id="18" name="Google Shape;524;p49">
            <a:extLst>
              <a:ext uri="{FF2B5EF4-FFF2-40B4-BE49-F238E27FC236}">
                <a16:creationId xmlns:a16="http://schemas.microsoft.com/office/drawing/2014/main" id="{BACDF71C-FF79-A33B-187D-89D37AE3D9C7}"/>
              </a:ext>
            </a:extLst>
          </p:cNvPr>
          <p:cNvSpPr txBox="1"/>
          <p:nvPr/>
        </p:nvSpPr>
        <p:spPr>
          <a:xfrm>
            <a:off x="1006867" y="1061083"/>
            <a:ext cx="10078949" cy="475513"/>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de qué forma su idea de negocio generará ingresos. Puedes tener varias fuentes de ingresos: venta directa del producto, comisiones e intermediaciones, freemium, suscripción, etc.</a:t>
            </a:r>
            <a:endParaRPr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26" name="Imagen 25">
            <a:extLst>
              <a:ext uri="{FF2B5EF4-FFF2-40B4-BE49-F238E27FC236}">
                <a16:creationId xmlns:a16="http://schemas.microsoft.com/office/drawing/2014/main" id="{1F717EB7-0116-3FAA-D4F5-04F12E10FABD}"/>
              </a:ext>
            </a:extLst>
          </p:cNvPr>
          <p:cNvPicPr>
            <a:picLocks noChangeAspect="1"/>
          </p:cNvPicPr>
          <p:nvPr/>
        </p:nvPicPr>
        <p:blipFill>
          <a:blip r:embed="rId2"/>
          <a:stretch>
            <a:fillRect/>
          </a:stretch>
        </p:blipFill>
        <p:spPr>
          <a:xfrm>
            <a:off x="10887127" y="249930"/>
            <a:ext cx="969348" cy="920576"/>
          </a:xfrm>
          <a:prstGeom prst="rect">
            <a:avLst/>
          </a:prstGeom>
        </p:spPr>
      </p:pic>
      <p:pic>
        <p:nvPicPr>
          <p:cNvPr id="2" name="Imagen 1">
            <a:extLst>
              <a:ext uri="{FF2B5EF4-FFF2-40B4-BE49-F238E27FC236}">
                <a16:creationId xmlns:a16="http://schemas.microsoft.com/office/drawing/2014/main" id="{D68C7318-A12C-C721-2B8C-6D40992248BD}"/>
              </a:ext>
            </a:extLst>
          </p:cNvPr>
          <p:cNvPicPr>
            <a:picLocks noChangeAspect="1"/>
          </p:cNvPicPr>
          <p:nvPr/>
        </p:nvPicPr>
        <p:blipFill>
          <a:blip r:embed="rId3"/>
          <a:stretch>
            <a:fillRect/>
          </a:stretch>
        </p:blipFill>
        <p:spPr>
          <a:xfrm>
            <a:off x="0" y="55140"/>
            <a:ext cx="987638" cy="1481456"/>
          </a:xfrm>
          <a:prstGeom prst="rect">
            <a:avLst/>
          </a:prstGeom>
        </p:spPr>
      </p:pic>
    </p:spTree>
    <p:extLst>
      <p:ext uri="{BB962C8B-B14F-4D97-AF65-F5344CB8AC3E}">
        <p14:creationId xmlns:p14="http://schemas.microsoft.com/office/powerpoint/2010/main" val="21714347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29;p50">
            <a:extLst>
              <a:ext uri="{FF2B5EF4-FFF2-40B4-BE49-F238E27FC236}">
                <a16:creationId xmlns:a16="http://schemas.microsoft.com/office/drawing/2014/main" id="{AAABE499-2D67-B073-FAD1-76945A06C7C2}"/>
              </a:ext>
            </a:extLst>
          </p:cNvPr>
          <p:cNvSpPr txBox="1">
            <a:spLocks/>
          </p:cNvSpPr>
          <p:nvPr/>
        </p:nvSpPr>
        <p:spPr>
          <a:xfrm>
            <a:off x="2169001" y="419951"/>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Comercialización</a:t>
            </a:r>
          </a:p>
        </p:txBody>
      </p:sp>
      <p:grpSp>
        <p:nvGrpSpPr>
          <p:cNvPr id="3" name="Google Shape;530;p50">
            <a:extLst>
              <a:ext uri="{FF2B5EF4-FFF2-40B4-BE49-F238E27FC236}">
                <a16:creationId xmlns:a16="http://schemas.microsoft.com/office/drawing/2014/main" id="{9AA5655F-11BB-2572-7A8C-A0691E1C83FE}"/>
              </a:ext>
            </a:extLst>
          </p:cNvPr>
          <p:cNvGrpSpPr/>
          <p:nvPr/>
        </p:nvGrpSpPr>
        <p:grpSpPr>
          <a:xfrm>
            <a:off x="4438436" y="3288634"/>
            <a:ext cx="2486143" cy="2249527"/>
            <a:chOff x="3305685" y="1909005"/>
            <a:chExt cx="2532766" cy="2222971"/>
          </a:xfrm>
        </p:grpSpPr>
        <p:sp>
          <p:nvSpPr>
            <p:cNvPr id="4" name="Google Shape;531;p50">
              <a:extLst>
                <a:ext uri="{FF2B5EF4-FFF2-40B4-BE49-F238E27FC236}">
                  <a16:creationId xmlns:a16="http://schemas.microsoft.com/office/drawing/2014/main" id="{76F3E3DB-84A8-B4A7-DE1C-E912E4635AEF}"/>
                </a:ext>
              </a:extLst>
            </p:cNvPr>
            <p:cNvSpPr/>
            <p:nvPr/>
          </p:nvSpPr>
          <p:spPr>
            <a:xfrm>
              <a:off x="4117530" y="3313329"/>
              <a:ext cx="1456364" cy="818647"/>
            </a:xfrm>
            <a:custGeom>
              <a:avLst/>
              <a:gdLst/>
              <a:ahLst/>
              <a:cxnLst/>
              <a:rect l="l" t="t" r="r" b="b"/>
              <a:pathLst>
                <a:path w="142956" h="80358" fill="none" extrusionOk="0">
                  <a:moveTo>
                    <a:pt x="0" y="50612"/>
                  </a:moveTo>
                  <a:cubicBezTo>
                    <a:pt x="53053" y="80357"/>
                    <a:pt x="120314" y="56605"/>
                    <a:pt x="142956" y="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5" name="Google Shape;532;p50">
              <a:extLst>
                <a:ext uri="{FF2B5EF4-FFF2-40B4-BE49-F238E27FC236}">
                  <a16:creationId xmlns:a16="http://schemas.microsoft.com/office/drawing/2014/main" id="{DDE7D495-E0AE-9626-7162-2B24AF14FA65}"/>
                </a:ext>
              </a:extLst>
            </p:cNvPr>
            <p:cNvSpPr/>
            <p:nvPr/>
          </p:nvSpPr>
          <p:spPr>
            <a:xfrm>
              <a:off x="3595102" y="2795491"/>
              <a:ext cx="137959" cy="651297"/>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6" name="Google Shape;533;p50">
              <a:extLst>
                <a:ext uri="{FF2B5EF4-FFF2-40B4-BE49-F238E27FC236}">
                  <a16:creationId xmlns:a16="http://schemas.microsoft.com/office/drawing/2014/main" id="{FB466BF3-D09A-74BF-02B2-116AD4835B39}"/>
                </a:ext>
              </a:extLst>
            </p:cNvPr>
            <p:cNvSpPr/>
            <p:nvPr/>
          </p:nvSpPr>
          <p:spPr>
            <a:xfrm>
              <a:off x="3737574" y="1909005"/>
              <a:ext cx="2098615" cy="1026706"/>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7" name="Google Shape;534;p50">
              <a:extLst>
                <a:ext uri="{FF2B5EF4-FFF2-40B4-BE49-F238E27FC236}">
                  <a16:creationId xmlns:a16="http://schemas.microsoft.com/office/drawing/2014/main" id="{260FC7AC-1B87-2F76-2195-1152450DC7B2}"/>
                </a:ext>
              </a:extLst>
            </p:cNvPr>
            <p:cNvSpPr/>
            <p:nvPr/>
          </p:nvSpPr>
          <p:spPr>
            <a:xfrm>
              <a:off x="3325989" y="2800014"/>
              <a:ext cx="2112185" cy="1078714"/>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8" name="Google Shape;535;p50">
              <a:extLst>
                <a:ext uri="{FF2B5EF4-FFF2-40B4-BE49-F238E27FC236}">
                  <a16:creationId xmlns:a16="http://schemas.microsoft.com/office/drawing/2014/main" id="{5AE2F015-364D-E986-F500-CB001385F5CD}"/>
                </a:ext>
              </a:extLst>
            </p:cNvPr>
            <p:cNvSpPr/>
            <p:nvPr/>
          </p:nvSpPr>
          <p:spPr>
            <a:xfrm>
              <a:off x="3886831" y="1956499"/>
              <a:ext cx="1635022" cy="979212"/>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36;p50">
              <a:extLst>
                <a:ext uri="{FF2B5EF4-FFF2-40B4-BE49-F238E27FC236}">
                  <a16:creationId xmlns:a16="http://schemas.microsoft.com/office/drawing/2014/main" id="{53185C80-D510-8136-5206-31366968256A}"/>
                </a:ext>
              </a:extLst>
            </p:cNvPr>
            <p:cNvSpPr/>
            <p:nvPr/>
          </p:nvSpPr>
          <p:spPr>
            <a:xfrm>
              <a:off x="3305685" y="2071830"/>
              <a:ext cx="2112363" cy="1751550"/>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37;p50">
              <a:extLst>
                <a:ext uri="{FF2B5EF4-FFF2-40B4-BE49-F238E27FC236}">
                  <a16:creationId xmlns:a16="http://schemas.microsoft.com/office/drawing/2014/main" id="{668E7E67-815A-5D79-F2DA-36F8F8716876}"/>
                </a:ext>
              </a:extLst>
            </p:cNvPr>
            <p:cNvSpPr/>
            <p:nvPr/>
          </p:nvSpPr>
          <p:spPr>
            <a:xfrm>
              <a:off x="3746621" y="2230136"/>
              <a:ext cx="2091830" cy="153326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19050" cap="flat" cmpd="sng">
              <a:solidFill>
                <a:srgbClr val="3A4258"/>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38;p50">
              <a:extLst>
                <a:ext uri="{FF2B5EF4-FFF2-40B4-BE49-F238E27FC236}">
                  <a16:creationId xmlns:a16="http://schemas.microsoft.com/office/drawing/2014/main" id="{84D1A373-20BE-80A8-3AD3-4C3F926C705A}"/>
                </a:ext>
              </a:extLst>
            </p:cNvPr>
            <p:cNvSpPr/>
            <p:nvPr/>
          </p:nvSpPr>
          <p:spPr>
            <a:xfrm>
              <a:off x="4035475" y="2354312"/>
              <a:ext cx="1169100" cy="1169100"/>
            </a:xfrm>
            <a:prstGeom prst="ellipse">
              <a:avLst/>
            </a:prstGeom>
            <a:solidFill>
              <a:srgbClr val="FAAD92"/>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2" name="Google Shape;539;p50">
              <a:extLst>
                <a:ext uri="{FF2B5EF4-FFF2-40B4-BE49-F238E27FC236}">
                  <a16:creationId xmlns:a16="http://schemas.microsoft.com/office/drawing/2014/main" id="{62B8E1AD-075F-FF58-6B2F-41A86362576E}"/>
                </a:ext>
              </a:extLst>
            </p:cNvPr>
            <p:cNvSpPr/>
            <p:nvPr/>
          </p:nvSpPr>
          <p:spPr>
            <a:xfrm>
              <a:off x="3377949" y="248247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3" name="Google Shape;540;p50">
              <a:extLst>
                <a:ext uri="{FF2B5EF4-FFF2-40B4-BE49-F238E27FC236}">
                  <a16:creationId xmlns:a16="http://schemas.microsoft.com/office/drawing/2014/main" id="{714A008F-1051-8BF2-1FE3-D8CE240F36E5}"/>
                </a:ext>
              </a:extLst>
            </p:cNvPr>
            <p:cNvSpPr/>
            <p:nvPr/>
          </p:nvSpPr>
          <p:spPr>
            <a:xfrm>
              <a:off x="3395399" y="3504525"/>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541;p50">
              <a:extLst>
                <a:ext uri="{FF2B5EF4-FFF2-40B4-BE49-F238E27FC236}">
                  <a16:creationId xmlns:a16="http://schemas.microsoft.com/office/drawing/2014/main" id="{FDDE4E31-9E83-4586-76F5-6621EEFD093B}"/>
                </a:ext>
              </a:extLst>
            </p:cNvPr>
            <p:cNvSpPr/>
            <p:nvPr/>
          </p:nvSpPr>
          <p:spPr>
            <a:xfrm>
              <a:off x="5506999" y="1967674"/>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542;p50">
              <a:extLst>
                <a:ext uri="{FF2B5EF4-FFF2-40B4-BE49-F238E27FC236}">
                  <a16:creationId xmlns:a16="http://schemas.microsoft.com/office/drawing/2014/main" id="{9A6665BE-7D3C-D4AF-0C97-02E92C944179}"/>
                </a:ext>
              </a:extLst>
            </p:cNvPr>
            <p:cNvSpPr/>
            <p:nvPr/>
          </p:nvSpPr>
          <p:spPr>
            <a:xfrm>
              <a:off x="5506999" y="2998450"/>
              <a:ext cx="255300" cy="255300"/>
            </a:xfrm>
            <a:prstGeom prst="ellipse">
              <a:avLst/>
            </a:prstGeom>
            <a:noFill/>
            <a:ln w="38100" cap="flat" cmpd="sng">
              <a:solidFill>
                <a:srgbClr val="FBAE1E"/>
              </a:solidFill>
              <a:prstDash val="solid"/>
              <a:round/>
              <a:headEnd type="none" w="sm" len="sm"/>
              <a:tailEnd type="none" w="sm" len="sm"/>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6" name="Google Shape;543;p50">
            <a:extLst>
              <a:ext uri="{FF2B5EF4-FFF2-40B4-BE49-F238E27FC236}">
                <a16:creationId xmlns:a16="http://schemas.microsoft.com/office/drawing/2014/main" id="{A4A9B1FB-EEA4-FE17-3318-94F57E16A6F8}"/>
              </a:ext>
            </a:extLst>
          </p:cNvPr>
          <p:cNvGrpSpPr/>
          <p:nvPr/>
        </p:nvGrpSpPr>
        <p:grpSpPr>
          <a:xfrm>
            <a:off x="6155147" y="3635234"/>
            <a:ext cx="370930" cy="370549"/>
            <a:chOff x="2497275" y="2744159"/>
            <a:chExt cx="370930" cy="370549"/>
          </a:xfrm>
        </p:grpSpPr>
        <p:sp>
          <p:nvSpPr>
            <p:cNvPr id="17" name="Google Shape;544;p50">
              <a:extLst>
                <a:ext uri="{FF2B5EF4-FFF2-40B4-BE49-F238E27FC236}">
                  <a16:creationId xmlns:a16="http://schemas.microsoft.com/office/drawing/2014/main" id="{4C574A27-AA40-B648-E393-034D3A903B79}"/>
                </a:ext>
              </a:extLst>
            </p:cNvPr>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45;p50">
              <a:extLst>
                <a:ext uri="{FF2B5EF4-FFF2-40B4-BE49-F238E27FC236}">
                  <a16:creationId xmlns:a16="http://schemas.microsoft.com/office/drawing/2014/main" id="{E61D6682-5D37-767D-BE8E-F0E05DC6DE6D}"/>
                </a:ext>
              </a:extLst>
            </p:cNvPr>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46;p50">
              <a:extLst>
                <a:ext uri="{FF2B5EF4-FFF2-40B4-BE49-F238E27FC236}">
                  <a16:creationId xmlns:a16="http://schemas.microsoft.com/office/drawing/2014/main" id="{D87C8135-269F-0F4B-7426-9C2D0B2DD441}"/>
                </a:ext>
              </a:extLst>
            </p:cNvPr>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0" name="Google Shape;547;p50">
              <a:extLst>
                <a:ext uri="{FF2B5EF4-FFF2-40B4-BE49-F238E27FC236}">
                  <a16:creationId xmlns:a16="http://schemas.microsoft.com/office/drawing/2014/main" id="{39875D52-402D-3045-BB7F-E13BA8159DB9}"/>
                </a:ext>
              </a:extLst>
            </p:cNvPr>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548;p50">
              <a:extLst>
                <a:ext uri="{FF2B5EF4-FFF2-40B4-BE49-F238E27FC236}">
                  <a16:creationId xmlns:a16="http://schemas.microsoft.com/office/drawing/2014/main" id="{1B09198F-7BB0-F429-E204-CA0ADA49C9AD}"/>
                </a:ext>
              </a:extLst>
            </p:cNvPr>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549;p50">
              <a:extLst>
                <a:ext uri="{FF2B5EF4-FFF2-40B4-BE49-F238E27FC236}">
                  <a16:creationId xmlns:a16="http://schemas.microsoft.com/office/drawing/2014/main" id="{91BC5511-1ED1-D34B-534A-61B011F6253E}"/>
                </a:ext>
              </a:extLst>
            </p:cNvPr>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sp>
        <p:nvSpPr>
          <p:cNvPr id="23" name="Google Shape;550;p50">
            <a:extLst>
              <a:ext uri="{FF2B5EF4-FFF2-40B4-BE49-F238E27FC236}">
                <a16:creationId xmlns:a16="http://schemas.microsoft.com/office/drawing/2014/main" id="{ED7E3F27-B07E-C53B-27FA-B22BDF77E073}"/>
              </a:ext>
            </a:extLst>
          </p:cNvPr>
          <p:cNvSpPr txBox="1">
            <a:spLocks/>
          </p:cNvSpPr>
          <p:nvPr/>
        </p:nvSpPr>
        <p:spPr>
          <a:xfrm>
            <a:off x="668694" y="2922784"/>
            <a:ext cx="29532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otras plataformas</a:t>
            </a:r>
          </a:p>
        </p:txBody>
      </p:sp>
      <p:sp>
        <p:nvSpPr>
          <p:cNvPr id="24" name="Google Shape;551;p50">
            <a:extLst>
              <a:ext uri="{FF2B5EF4-FFF2-40B4-BE49-F238E27FC236}">
                <a16:creationId xmlns:a16="http://schemas.microsoft.com/office/drawing/2014/main" id="{4B7FCAE6-2D56-ADAB-7427-65E541CD1FC2}"/>
              </a:ext>
            </a:extLst>
          </p:cNvPr>
          <p:cNvSpPr txBox="1">
            <a:spLocks/>
          </p:cNvSpPr>
          <p:nvPr/>
        </p:nvSpPr>
        <p:spPr>
          <a:xfrm>
            <a:off x="1003433" y="3685749"/>
            <a:ext cx="29532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Acuerdos con plataformas complementarias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buscador de vuelos</a:t>
            </a:r>
          </a:p>
        </p:txBody>
      </p:sp>
      <p:sp>
        <p:nvSpPr>
          <p:cNvPr id="25" name="Google Shape;552;p50">
            <a:extLst>
              <a:ext uri="{FF2B5EF4-FFF2-40B4-BE49-F238E27FC236}">
                <a16:creationId xmlns:a16="http://schemas.microsoft.com/office/drawing/2014/main" id="{5610E901-D17E-7CF2-1FB2-907456407070}"/>
              </a:ext>
            </a:extLst>
          </p:cNvPr>
          <p:cNvSpPr txBox="1">
            <a:spLocks/>
          </p:cNvSpPr>
          <p:nvPr/>
        </p:nvSpPr>
        <p:spPr>
          <a:xfrm>
            <a:off x="1682164" y="4830462"/>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Publicidad </a:t>
            </a:r>
            <a:r>
              <a:rPr kumimoji="0" lang="es-ES" sz="2000" b="1" i="0" u="none" strike="noStrike" kern="0" cap="none" spc="0" normalizeH="0" baseline="0" noProof="0" dirty="0" err="1">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On</a:t>
            </a: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-site</a:t>
            </a:r>
          </a:p>
        </p:txBody>
      </p:sp>
      <p:sp>
        <p:nvSpPr>
          <p:cNvPr id="26" name="Google Shape;553;p50">
            <a:extLst>
              <a:ext uri="{FF2B5EF4-FFF2-40B4-BE49-F238E27FC236}">
                <a16:creationId xmlns:a16="http://schemas.microsoft.com/office/drawing/2014/main" id="{EFC83185-DD86-E628-22E9-30BC387C1EA0}"/>
              </a:ext>
            </a:extLst>
          </p:cNvPr>
          <p:cNvSpPr txBox="1">
            <a:spLocks/>
          </p:cNvSpPr>
          <p:nvPr/>
        </p:nvSpPr>
        <p:spPr>
          <a:xfrm>
            <a:off x="1163164" y="5538161"/>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Cartelería en los principales puntos turísticos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e.g</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aeropuertos, estaciones,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27" name="Google Shape;554;p50">
            <a:extLst>
              <a:ext uri="{FF2B5EF4-FFF2-40B4-BE49-F238E27FC236}">
                <a16:creationId xmlns:a16="http://schemas.microsoft.com/office/drawing/2014/main" id="{A3D0FE7F-26C1-4F23-D4DF-DFFB06A30CC4}"/>
              </a:ext>
            </a:extLst>
          </p:cNvPr>
          <p:cNvSpPr txBox="1">
            <a:spLocks/>
          </p:cNvSpPr>
          <p:nvPr/>
        </p:nvSpPr>
        <p:spPr>
          <a:xfrm>
            <a:off x="7955861" y="2835634"/>
            <a:ext cx="21834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Plataforma Web</a:t>
            </a:r>
          </a:p>
        </p:txBody>
      </p:sp>
      <p:sp>
        <p:nvSpPr>
          <p:cNvPr id="28" name="Google Shape;555;p50">
            <a:extLst>
              <a:ext uri="{FF2B5EF4-FFF2-40B4-BE49-F238E27FC236}">
                <a16:creationId xmlns:a16="http://schemas.microsoft.com/office/drawing/2014/main" id="{C84CAF0F-6355-9B6E-76A2-A7A9DFA4F289}"/>
              </a:ext>
            </a:extLst>
          </p:cNvPr>
          <p:cNvSpPr txBox="1">
            <a:spLocks/>
          </p:cNvSpPr>
          <p:nvPr/>
        </p:nvSpPr>
        <p:spPr>
          <a:xfrm>
            <a:off x="7955861" y="3578281"/>
            <a:ext cx="21834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Web bien posicionada gracias a técnicas SEO</a:t>
            </a:r>
          </a:p>
        </p:txBody>
      </p:sp>
      <p:sp>
        <p:nvSpPr>
          <p:cNvPr id="29" name="Google Shape;556;p50">
            <a:extLst>
              <a:ext uri="{FF2B5EF4-FFF2-40B4-BE49-F238E27FC236}">
                <a16:creationId xmlns:a16="http://schemas.microsoft.com/office/drawing/2014/main" id="{81AFC581-3828-5127-02F0-26F0CEFBC233}"/>
              </a:ext>
            </a:extLst>
          </p:cNvPr>
          <p:cNvSpPr txBox="1">
            <a:spLocks/>
          </p:cNvSpPr>
          <p:nvPr/>
        </p:nvSpPr>
        <p:spPr>
          <a:xfrm>
            <a:off x="8269761" y="4339164"/>
            <a:ext cx="1837800" cy="453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App Móvil</a:t>
            </a:r>
          </a:p>
        </p:txBody>
      </p:sp>
      <p:sp>
        <p:nvSpPr>
          <p:cNvPr id="30" name="Google Shape;557;p50">
            <a:extLst>
              <a:ext uri="{FF2B5EF4-FFF2-40B4-BE49-F238E27FC236}">
                <a16:creationId xmlns:a16="http://schemas.microsoft.com/office/drawing/2014/main" id="{50706278-0646-A2B6-5537-780442ADC042}"/>
              </a:ext>
            </a:extLst>
          </p:cNvPr>
          <p:cNvSpPr txBox="1">
            <a:spLocks/>
          </p:cNvSpPr>
          <p:nvPr/>
        </p:nvSpPr>
        <p:spPr>
          <a:xfrm>
            <a:off x="7736778" y="5226842"/>
            <a:ext cx="2875800" cy="683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ctr" rtl="0">
              <a:lnSpc>
                <a:spcPct val="115000"/>
              </a:lnSpc>
              <a:spcBef>
                <a:spcPts val="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1pPr>
            <a:lvl2pPr marL="914400" marR="0" lvl="1"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2pPr>
            <a:lvl3pPr marL="1371600" marR="0" lvl="2"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3pPr>
            <a:lvl4pPr marL="1828800" marR="0" lvl="3"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4pPr>
            <a:lvl5pPr marL="2286000" marR="0" lvl="4"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5pPr>
            <a:lvl6pPr marL="2743200" marR="0" lvl="5"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6pPr>
            <a:lvl7pPr marL="3200400" marR="0" lvl="6"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7pPr>
            <a:lvl8pPr marL="3657600" marR="0" lvl="7" indent="-330200" algn="ctr" rtl="0">
              <a:lnSpc>
                <a:spcPct val="115000"/>
              </a:lnSpc>
              <a:spcBef>
                <a:spcPts val="1600"/>
              </a:spcBef>
              <a:spcAft>
                <a:spcPts val="0"/>
              </a:spcAft>
              <a:buClr>
                <a:schemeClr val="lt1"/>
              </a:buClr>
              <a:buSzPts val="1600"/>
              <a:buFont typeface="Dosis"/>
              <a:buChar char="○"/>
              <a:defRPr sz="1600" b="0" i="0" u="none" strike="noStrike" cap="none">
                <a:solidFill>
                  <a:schemeClr val="lt1"/>
                </a:solidFill>
                <a:latin typeface="Dosis"/>
                <a:ea typeface="Dosis"/>
                <a:cs typeface="Dosis"/>
                <a:sym typeface="Dosis"/>
              </a:defRPr>
            </a:lvl8pPr>
            <a:lvl9pPr marL="4114800" marR="0" lvl="8" indent="-330200" algn="ctr" rtl="0">
              <a:lnSpc>
                <a:spcPct val="115000"/>
              </a:lnSpc>
              <a:spcBef>
                <a:spcPts val="1600"/>
              </a:spcBef>
              <a:spcAft>
                <a:spcPts val="1600"/>
              </a:spcAft>
              <a:buClr>
                <a:schemeClr val="lt1"/>
              </a:buClr>
              <a:buSzPts val="1600"/>
              <a:buFont typeface="Dosis"/>
              <a:buChar char="■"/>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Aplicación móvil posicionada en la App Store que permita llegar a los usuarios con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push</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notifications</a:t>
            </a:r>
            <a:r>
              <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email marketing, </a:t>
            </a:r>
            <a:r>
              <a:rPr kumimoji="0" lang="es-ES" sz="16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etc</a:t>
            </a:r>
            <a:endParaRPr kumimoji="0" lang="es-ES" sz="16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1" name="Google Shape;558;p50">
            <a:extLst>
              <a:ext uri="{FF2B5EF4-FFF2-40B4-BE49-F238E27FC236}">
                <a16:creationId xmlns:a16="http://schemas.microsoft.com/office/drawing/2014/main" id="{93F45A22-5B1C-5E7E-0839-0EE4011529BA}"/>
              </a:ext>
            </a:extLst>
          </p:cNvPr>
          <p:cNvSpPr txBox="1"/>
          <p:nvPr/>
        </p:nvSpPr>
        <p:spPr>
          <a:xfrm>
            <a:off x="770562" y="1167233"/>
            <a:ext cx="11229654" cy="453000"/>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Explique cómo hará llegar el producto a sus clientes (de forma directa, a través de un distribuidor, en tiendas físicas, por comercio electrónico...). A continuación ejemplo de Booking: </a:t>
            </a: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a:p>
            <a:pPr>
              <a:buClr>
                <a:srgbClr val="000000"/>
              </a:buClr>
              <a:buFont typeface="Arial"/>
              <a:buNone/>
            </a:pPr>
            <a:endParaRPr sz="24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4" name="Imagen 33">
            <a:extLst>
              <a:ext uri="{FF2B5EF4-FFF2-40B4-BE49-F238E27FC236}">
                <a16:creationId xmlns:a16="http://schemas.microsoft.com/office/drawing/2014/main" id="{6FAA4B98-1598-003D-0C98-A592D8434B43}"/>
              </a:ext>
            </a:extLst>
          </p:cNvPr>
          <p:cNvPicPr>
            <a:picLocks noChangeAspect="1"/>
          </p:cNvPicPr>
          <p:nvPr/>
        </p:nvPicPr>
        <p:blipFill>
          <a:blip r:embed="rId2"/>
          <a:stretch>
            <a:fillRect/>
          </a:stretch>
        </p:blipFill>
        <p:spPr>
          <a:xfrm>
            <a:off x="11006482" y="134980"/>
            <a:ext cx="993734" cy="944962"/>
          </a:xfrm>
          <a:prstGeom prst="rect">
            <a:avLst/>
          </a:prstGeom>
        </p:spPr>
      </p:pic>
      <p:pic>
        <p:nvPicPr>
          <p:cNvPr id="33" name="Imagen 32">
            <a:extLst>
              <a:ext uri="{FF2B5EF4-FFF2-40B4-BE49-F238E27FC236}">
                <a16:creationId xmlns:a16="http://schemas.microsoft.com/office/drawing/2014/main" id="{D5298ED0-0AF2-A2BE-7E7B-78DE5780F126}"/>
              </a:ext>
            </a:extLst>
          </p:cNvPr>
          <p:cNvPicPr>
            <a:picLocks noChangeAspect="1"/>
          </p:cNvPicPr>
          <p:nvPr/>
        </p:nvPicPr>
        <p:blipFill>
          <a:blip r:embed="rId3"/>
          <a:stretch>
            <a:fillRect/>
          </a:stretch>
        </p:blipFill>
        <p:spPr>
          <a:xfrm>
            <a:off x="20666" y="116540"/>
            <a:ext cx="987638" cy="1481456"/>
          </a:xfrm>
          <a:prstGeom prst="rect">
            <a:avLst/>
          </a:prstGeom>
        </p:spPr>
      </p:pic>
    </p:spTree>
    <p:extLst>
      <p:ext uri="{BB962C8B-B14F-4D97-AF65-F5344CB8AC3E}">
        <p14:creationId xmlns:p14="http://schemas.microsoft.com/office/powerpoint/2010/main" val="11615196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clave necesarios</a:t>
            </a:r>
          </a:p>
        </p:txBody>
      </p:sp>
      <p:sp>
        <p:nvSpPr>
          <p:cNvPr id="3" name="Google Shape;564;p51">
            <a:extLst>
              <a:ext uri="{FF2B5EF4-FFF2-40B4-BE49-F238E27FC236}">
                <a16:creationId xmlns:a16="http://schemas.microsoft.com/office/drawing/2014/main" id="{5DE0A03D-34DA-5B2B-496D-563AA35D4047}"/>
              </a:ext>
            </a:extLst>
          </p:cNvPr>
          <p:cNvSpPr txBox="1">
            <a:spLocks/>
          </p:cNvSpPr>
          <p:nvPr/>
        </p:nvSpPr>
        <p:spPr>
          <a:xfrm>
            <a:off x="1492828" y="4526060"/>
            <a:ext cx="3428493"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Booking</a:t>
            </a: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una plataforma web con central de reservas y pasarela de pago</a:t>
            </a:r>
          </a:p>
        </p:txBody>
      </p:sp>
      <p:sp>
        <p:nvSpPr>
          <p:cNvPr id="4" name="Google Shape;565;p51">
            <a:extLst>
              <a:ext uri="{FF2B5EF4-FFF2-40B4-BE49-F238E27FC236}">
                <a16:creationId xmlns:a16="http://schemas.microsoft.com/office/drawing/2014/main" id="{E52B6BB9-F592-613D-28A2-F5A5E87F567C}"/>
              </a:ext>
            </a:extLst>
          </p:cNvPr>
          <p:cNvSpPr txBox="1">
            <a:spLocks/>
          </p:cNvSpPr>
          <p:nvPr/>
        </p:nvSpPr>
        <p:spPr>
          <a:xfrm>
            <a:off x="7020118" y="4526060"/>
            <a:ext cx="2778000" cy="672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lt1"/>
              </a:buClr>
              <a:buSzPts val="14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400"/>
              <a:buFont typeface="Dosis"/>
              <a:buNone/>
              <a:tabLst/>
              <a:defRPr/>
            </a:pPr>
            <a:r>
              <a:rPr kumimoji="0" lang="es-ES" sz="16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a:t>
            </a:r>
          </a:p>
        </p:txBody>
      </p:sp>
      <p:sp>
        <p:nvSpPr>
          <p:cNvPr id="5" name="Google Shape;566;p51">
            <a:extLst>
              <a:ext uri="{FF2B5EF4-FFF2-40B4-BE49-F238E27FC236}">
                <a16:creationId xmlns:a16="http://schemas.microsoft.com/office/drawing/2014/main" id="{E64BE673-E5D2-2FD4-9C01-19FF1E57F1B6}"/>
              </a:ext>
            </a:extLst>
          </p:cNvPr>
          <p:cNvSpPr txBox="1">
            <a:spLocks/>
          </p:cNvSpPr>
          <p:nvPr/>
        </p:nvSpPr>
        <p:spPr>
          <a:xfrm>
            <a:off x="1492828" y="3775683"/>
            <a:ext cx="35772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1</a:t>
            </a:r>
          </a:p>
        </p:txBody>
      </p:sp>
      <p:sp>
        <p:nvSpPr>
          <p:cNvPr id="6" name="Google Shape;567;p51">
            <a:extLst>
              <a:ext uri="{FF2B5EF4-FFF2-40B4-BE49-F238E27FC236}">
                <a16:creationId xmlns:a16="http://schemas.microsoft.com/office/drawing/2014/main" id="{014BEDB0-3D0C-7428-D9CB-E4C7FF055111}"/>
              </a:ext>
            </a:extLst>
          </p:cNvPr>
          <p:cNvSpPr txBox="1">
            <a:spLocks/>
          </p:cNvSpPr>
          <p:nvPr/>
        </p:nvSpPr>
        <p:spPr>
          <a:xfrm>
            <a:off x="6609186" y="3819574"/>
            <a:ext cx="3310500" cy="478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2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2</a:t>
            </a:r>
          </a:p>
        </p:txBody>
      </p:sp>
      <p:grpSp>
        <p:nvGrpSpPr>
          <p:cNvPr id="7" name="Google Shape;568;p51">
            <a:extLst>
              <a:ext uri="{FF2B5EF4-FFF2-40B4-BE49-F238E27FC236}">
                <a16:creationId xmlns:a16="http://schemas.microsoft.com/office/drawing/2014/main" id="{D73A4A32-C614-6E49-6795-A7C5C2456E93}"/>
              </a:ext>
            </a:extLst>
          </p:cNvPr>
          <p:cNvGrpSpPr/>
          <p:nvPr/>
        </p:nvGrpSpPr>
        <p:grpSpPr>
          <a:xfrm>
            <a:off x="8096931" y="3143378"/>
            <a:ext cx="420635" cy="563318"/>
            <a:chOff x="903530" y="3806125"/>
            <a:chExt cx="264550" cy="353222"/>
          </a:xfrm>
        </p:grpSpPr>
        <p:sp>
          <p:nvSpPr>
            <p:cNvPr id="8" name="Google Shape;569;p51">
              <a:extLst>
                <a:ext uri="{FF2B5EF4-FFF2-40B4-BE49-F238E27FC236}">
                  <a16:creationId xmlns:a16="http://schemas.microsoft.com/office/drawing/2014/main" id="{5DE57F98-CF82-0762-427E-E39F85C73009}"/>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9" name="Google Shape;570;p51">
              <a:extLst>
                <a:ext uri="{FF2B5EF4-FFF2-40B4-BE49-F238E27FC236}">
                  <a16:creationId xmlns:a16="http://schemas.microsoft.com/office/drawing/2014/main" id="{8CA120E9-D0EA-6124-9361-2F3D3BFCDEB3}"/>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0" name="Google Shape;571;p51">
              <a:extLst>
                <a:ext uri="{FF2B5EF4-FFF2-40B4-BE49-F238E27FC236}">
                  <a16:creationId xmlns:a16="http://schemas.microsoft.com/office/drawing/2014/main" id="{F4394720-BC90-E05E-A454-A827C5564A39}"/>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1" name="Google Shape;572;p51">
              <a:extLst>
                <a:ext uri="{FF2B5EF4-FFF2-40B4-BE49-F238E27FC236}">
                  <a16:creationId xmlns:a16="http://schemas.microsoft.com/office/drawing/2014/main" id="{1CAE8A3A-3289-957C-BF3F-18968492037F}"/>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cxnSp>
        <p:nvCxnSpPr>
          <p:cNvPr id="12" name="Google Shape;573;p51">
            <a:extLst>
              <a:ext uri="{FF2B5EF4-FFF2-40B4-BE49-F238E27FC236}">
                <a16:creationId xmlns:a16="http://schemas.microsoft.com/office/drawing/2014/main" id="{E9D11511-6423-6812-DCA5-5FE8BF5B6ED1}"/>
              </a:ext>
            </a:extLst>
          </p:cNvPr>
          <p:cNvCxnSpPr/>
          <p:nvPr/>
        </p:nvCxnSpPr>
        <p:spPr>
          <a:xfrm>
            <a:off x="2109167" y="4351558"/>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3" name="Google Shape;574;p51">
            <a:extLst>
              <a:ext uri="{FF2B5EF4-FFF2-40B4-BE49-F238E27FC236}">
                <a16:creationId xmlns:a16="http://schemas.microsoft.com/office/drawing/2014/main" id="{8D4B44AD-0D22-BEE0-930D-309A80D0BFEE}"/>
              </a:ext>
            </a:extLst>
          </p:cNvPr>
          <p:cNvCxnSpPr/>
          <p:nvPr/>
        </p:nvCxnSpPr>
        <p:spPr>
          <a:xfrm>
            <a:off x="7196798" y="4371739"/>
            <a:ext cx="2220900" cy="0"/>
          </a:xfrm>
          <a:prstGeom prst="straightConnector1">
            <a:avLst/>
          </a:prstGeom>
          <a:noFill/>
          <a:ln w="19050" cap="flat" cmpd="sng">
            <a:solidFill>
              <a:srgbClr val="3A4258"/>
            </a:solidFill>
            <a:prstDash val="solid"/>
            <a:round/>
            <a:headEnd type="none" w="med" len="med"/>
            <a:tailEnd type="none" w="med" len="med"/>
          </a:ln>
        </p:spPr>
      </p:cxnSp>
      <p:sp>
        <p:nvSpPr>
          <p:cNvPr id="14" name="Google Shape;575;p51">
            <a:extLst>
              <a:ext uri="{FF2B5EF4-FFF2-40B4-BE49-F238E27FC236}">
                <a16:creationId xmlns:a16="http://schemas.microsoft.com/office/drawing/2014/main" id="{21367582-06FD-E962-D1DA-9641F938B330}"/>
              </a:ext>
            </a:extLst>
          </p:cNvPr>
          <p:cNvSpPr txBox="1"/>
          <p:nvPr/>
        </p:nvSpPr>
        <p:spPr>
          <a:xfrm>
            <a:off x="544529" y="1052493"/>
            <a:ext cx="11328971" cy="563308"/>
          </a:xfrm>
          <a:prstGeom prst="rect">
            <a:avLst/>
          </a:prstGeom>
          <a:noFill/>
          <a:ln>
            <a:noFill/>
          </a:ln>
        </p:spPr>
        <p:txBody>
          <a:bodyPr spcFirstLastPara="1" wrap="square" lIns="91425" tIns="91425" rIns="91425" bIns="91425" anchor="t" anchorCtr="0">
            <a:noAutofit/>
          </a:bodyPr>
          <a:lstStyle/>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En esta diapositiva especificamos qué nos haría falta para comenzar. </a:t>
            </a: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Trata de centrarte en los RECURSOS PRINCIPALES</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a:t>
            </a: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XXX € para invertir, una licencia de X, un socio con conocimientos en Y, una máquina para fabricar el producto …).</a:t>
            </a:r>
          </a:p>
          <a:p>
            <a:pPr marL="285750" indent="-285750">
              <a:spcBef>
                <a:spcPts val="600"/>
              </a:spcBef>
              <a:spcAft>
                <a:spcPts val="600"/>
              </a:spcAft>
              <a:buClr>
                <a:srgbClr val="000000"/>
              </a:buClr>
              <a:buFont typeface="Arial" panose="020B0604020202020204" pitchFamily="34" charset="0"/>
              <a:buChar char="•"/>
            </a:pPr>
            <a:r>
              <a:rPr lang="en" b="1"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NO PONGAS aquí cosas que no sean importantes ni claves para tu negocio </a:t>
            </a: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(Ej.: material de oficina).</a:t>
            </a:r>
          </a:p>
          <a:p>
            <a:pPr marL="285750" indent="-285750">
              <a:spcBef>
                <a:spcPts val="600"/>
              </a:spcBef>
              <a:spcAft>
                <a:spcPts val="600"/>
              </a:spcAft>
              <a:buClr>
                <a:srgbClr val="000000"/>
              </a:buClr>
              <a:buFont typeface="Arial" panose="020B0604020202020204" pitchFamily="34" charset="0"/>
              <a:buChar char="•"/>
            </a:pPr>
            <a:r>
              <a:rPr lang="en"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Si necesitas más de dos, simplemente duplica los ejemplos y/o la diapositiva. </a:t>
            </a: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grpSp>
        <p:nvGrpSpPr>
          <p:cNvPr id="15" name="Google Shape;576;p51">
            <a:extLst>
              <a:ext uri="{FF2B5EF4-FFF2-40B4-BE49-F238E27FC236}">
                <a16:creationId xmlns:a16="http://schemas.microsoft.com/office/drawing/2014/main" id="{D5258F7E-7CB8-A8C1-5B9A-FBB0E26B8DF7}"/>
              </a:ext>
            </a:extLst>
          </p:cNvPr>
          <p:cNvGrpSpPr/>
          <p:nvPr/>
        </p:nvGrpSpPr>
        <p:grpSpPr>
          <a:xfrm>
            <a:off x="3113923" y="3113735"/>
            <a:ext cx="420635" cy="563318"/>
            <a:chOff x="903530" y="3806125"/>
            <a:chExt cx="264550" cy="353222"/>
          </a:xfrm>
        </p:grpSpPr>
        <p:sp>
          <p:nvSpPr>
            <p:cNvPr id="16" name="Google Shape;577;p51">
              <a:extLst>
                <a:ext uri="{FF2B5EF4-FFF2-40B4-BE49-F238E27FC236}">
                  <a16:creationId xmlns:a16="http://schemas.microsoft.com/office/drawing/2014/main" id="{AFDF4E56-30CA-B5FA-C9B4-D17D95DC2FA4}"/>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578;p51">
              <a:extLst>
                <a:ext uri="{FF2B5EF4-FFF2-40B4-BE49-F238E27FC236}">
                  <a16:creationId xmlns:a16="http://schemas.microsoft.com/office/drawing/2014/main" id="{D62C78C4-9CBA-FE48-9424-566C1E4F5345}"/>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579;p51">
              <a:extLst>
                <a:ext uri="{FF2B5EF4-FFF2-40B4-BE49-F238E27FC236}">
                  <a16:creationId xmlns:a16="http://schemas.microsoft.com/office/drawing/2014/main" id="{C4BF86E9-4162-0EE7-DC17-99B45A7C064F}"/>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9" name="Google Shape;580;p51">
              <a:extLst>
                <a:ext uri="{FF2B5EF4-FFF2-40B4-BE49-F238E27FC236}">
                  <a16:creationId xmlns:a16="http://schemas.microsoft.com/office/drawing/2014/main" id="{0624C1F6-85E9-66DF-E39B-62586A0BE756}"/>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21" name="Imagen 20">
            <a:extLst>
              <a:ext uri="{FF2B5EF4-FFF2-40B4-BE49-F238E27FC236}">
                <a16:creationId xmlns:a16="http://schemas.microsoft.com/office/drawing/2014/main" id="{87EE551B-99E3-46BB-6595-F810758866BD}"/>
              </a:ext>
            </a:extLst>
          </p:cNvPr>
          <p:cNvPicPr>
            <a:picLocks noChangeAspect="1"/>
          </p:cNvPicPr>
          <p:nvPr/>
        </p:nvPicPr>
        <p:blipFill>
          <a:blip r:embed="rId2"/>
          <a:stretch>
            <a:fillRect/>
          </a:stretch>
        </p:blipFill>
        <p:spPr>
          <a:xfrm>
            <a:off x="11207776" y="0"/>
            <a:ext cx="969348" cy="920576"/>
          </a:xfrm>
          <a:prstGeom prst="rect">
            <a:avLst/>
          </a:prstGeom>
        </p:spPr>
      </p:pic>
      <p:pic>
        <p:nvPicPr>
          <p:cNvPr id="20" name="Imagen 19">
            <a:extLst>
              <a:ext uri="{FF2B5EF4-FFF2-40B4-BE49-F238E27FC236}">
                <a16:creationId xmlns:a16="http://schemas.microsoft.com/office/drawing/2014/main" id="{A936CADD-71A0-5981-B14B-4B07244F61E7}"/>
              </a:ext>
            </a:extLst>
          </p:cNvPr>
          <p:cNvPicPr>
            <a:picLocks noChangeAspect="1"/>
          </p:cNvPicPr>
          <p:nvPr/>
        </p:nvPicPr>
        <p:blipFill>
          <a:blip r:embed="rId3"/>
          <a:stretch>
            <a:fillRect/>
          </a:stretch>
        </p:blipFill>
        <p:spPr>
          <a:xfrm>
            <a:off x="0" y="9175"/>
            <a:ext cx="987638" cy="1481456"/>
          </a:xfrm>
          <a:prstGeom prst="rect">
            <a:avLst/>
          </a:prstGeom>
        </p:spPr>
      </p:pic>
    </p:spTree>
    <p:extLst>
      <p:ext uri="{BB962C8B-B14F-4D97-AF65-F5344CB8AC3E}">
        <p14:creationId xmlns:p14="http://schemas.microsoft.com/office/powerpoint/2010/main" val="401733254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585;p52">
            <a:extLst>
              <a:ext uri="{FF2B5EF4-FFF2-40B4-BE49-F238E27FC236}">
                <a16:creationId xmlns:a16="http://schemas.microsoft.com/office/drawing/2014/main" id="{1628591D-9775-F650-D7D9-F39077006E7F}"/>
              </a:ext>
            </a:extLst>
          </p:cNvPr>
          <p:cNvSpPr txBox="1">
            <a:spLocks/>
          </p:cNvSpPr>
          <p:nvPr/>
        </p:nvSpPr>
        <p:spPr>
          <a:xfrm>
            <a:off x="2385945" y="262862"/>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Equipo</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endPar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4" name="Google Shape;586;p52">
            <a:extLst>
              <a:ext uri="{FF2B5EF4-FFF2-40B4-BE49-F238E27FC236}">
                <a16:creationId xmlns:a16="http://schemas.microsoft.com/office/drawing/2014/main" id="{07BBFCE2-D582-52A6-8B92-8FCC535DDE0E}"/>
              </a:ext>
            </a:extLst>
          </p:cNvPr>
          <p:cNvSpPr txBox="1">
            <a:spLocks/>
          </p:cNvSpPr>
          <p:nvPr/>
        </p:nvSpPr>
        <p:spPr>
          <a:xfrm>
            <a:off x="1447341"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1</a:t>
            </a:r>
          </a:p>
        </p:txBody>
      </p:sp>
      <p:sp>
        <p:nvSpPr>
          <p:cNvPr id="5" name="Google Shape;587;p52">
            <a:extLst>
              <a:ext uri="{FF2B5EF4-FFF2-40B4-BE49-F238E27FC236}">
                <a16:creationId xmlns:a16="http://schemas.microsoft.com/office/drawing/2014/main" id="{61FA1836-76CD-6AB3-E58A-96F68E14E5E3}"/>
              </a:ext>
            </a:extLst>
          </p:cNvPr>
          <p:cNvSpPr txBox="1">
            <a:spLocks/>
          </p:cNvSpPr>
          <p:nvPr/>
        </p:nvSpPr>
        <p:spPr>
          <a:xfrm>
            <a:off x="1447239" y="3598824"/>
            <a:ext cx="2135100" cy="144346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45720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Breve descripción de porqué es importante (habilidades, formación…)</a:t>
            </a:r>
            <a:endPar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6" name="Google Shape;588;p52">
            <a:extLst>
              <a:ext uri="{FF2B5EF4-FFF2-40B4-BE49-F238E27FC236}">
                <a16:creationId xmlns:a16="http://schemas.microsoft.com/office/drawing/2014/main" id="{9195889B-766B-1B0E-2A86-DCC5FC89A171}"/>
              </a:ext>
            </a:extLst>
          </p:cNvPr>
          <p:cNvSpPr txBox="1">
            <a:spLocks/>
          </p:cNvSpPr>
          <p:nvPr/>
        </p:nvSpPr>
        <p:spPr>
          <a:xfrm>
            <a:off x="5028450"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2</a:t>
            </a:r>
          </a:p>
        </p:txBody>
      </p:sp>
      <p:sp>
        <p:nvSpPr>
          <p:cNvPr id="7" name="Google Shape;589;p52">
            <a:extLst>
              <a:ext uri="{FF2B5EF4-FFF2-40B4-BE49-F238E27FC236}">
                <a16:creationId xmlns:a16="http://schemas.microsoft.com/office/drawing/2014/main" id="{1102B278-3B1C-C608-A255-612152116569}"/>
              </a:ext>
            </a:extLst>
          </p:cNvPr>
          <p:cNvSpPr txBox="1">
            <a:spLocks/>
          </p:cNvSpPr>
          <p:nvPr/>
        </p:nvSpPr>
        <p:spPr>
          <a:xfrm>
            <a:off x="5028349"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8" name="Google Shape;590;p52">
            <a:extLst>
              <a:ext uri="{FF2B5EF4-FFF2-40B4-BE49-F238E27FC236}">
                <a16:creationId xmlns:a16="http://schemas.microsoft.com/office/drawing/2014/main" id="{3EA6E7D7-DB10-1119-AAD9-9D7BF84F4A24}"/>
              </a:ext>
            </a:extLst>
          </p:cNvPr>
          <p:cNvSpPr txBox="1">
            <a:spLocks/>
          </p:cNvSpPr>
          <p:nvPr/>
        </p:nvSpPr>
        <p:spPr>
          <a:xfrm>
            <a:off x="8609458" y="308792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Nombre 3</a:t>
            </a:r>
          </a:p>
        </p:txBody>
      </p:sp>
      <p:sp>
        <p:nvSpPr>
          <p:cNvPr id="9" name="Google Shape;591;p52">
            <a:extLst>
              <a:ext uri="{FF2B5EF4-FFF2-40B4-BE49-F238E27FC236}">
                <a16:creationId xmlns:a16="http://schemas.microsoft.com/office/drawing/2014/main" id="{1A6F2611-1FCC-9C1E-35F4-56A0636FA144}"/>
              </a:ext>
            </a:extLst>
          </p:cNvPr>
          <p:cNvSpPr txBox="1">
            <a:spLocks/>
          </p:cNvSpPr>
          <p:nvPr/>
        </p:nvSpPr>
        <p:spPr>
          <a:xfrm>
            <a:off x="8609356" y="359882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l"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cxnSp>
        <p:nvCxnSpPr>
          <p:cNvPr id="10" name="Google Shape;592;p52">
            <a:extLst>
              <a:ext uri="{FF2B5EF4-FFF2-40B4-BE49-F238E27FC236}">
                <a16:creationId xmlns:a16="http://schemas.microsoft.com/office/drawing/2014/main" id="{6CFADCA7-D1D6-7804-076A-055FC4F613CF}"/>
              </a:ext>
            </a:extLst>
          </p:cNvPr>
          <p:cNvCxnSpPr/>
          <p:nvPr/>
        </p:nvCxnSpPr>
        <p:spPr>
          <a:xfrm>
            <a:off x="1491027"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605;p52">
            <a:extLst>
              <a:ext uri="{FF2B5EF4-FFF2-40B4-BE49-F238E27FC236}">
                <a16:creationId xmlns:a16="http://schemas.microsoft.com/office/drawing/2014/main" id="{7942BE06-3D7A-A55F-C260-7AB61ED504A5}"/>
              </a:ext>
            </a:extLst>
          </p:cNvPr>
          <p:cNvCxnSpPr/>
          <p:nvPr/>
        </p:nvCxnSpPr>
        <p:spPr>
          <a:xfrm>
            <a:off x="5072133" y="360668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4" name="Google Shape;606;p52">
            <a:extLst>
              <a:ext uri="{FF2B5EF4-FFF2-40B4-BE49-F238E27FC236}">
                <a16:creationId xmlns:a16="http://schemas.microsoft.com/office/drawing/2014/main" id="{D3135ECF-3702-6439-5AA8-ABCC50E20B09}"/>
              </a:ext>
            </a:extLst>
          </p:cNvPr>
          <p:cNvCxnSpPr/>
          <p:nvPr/>
        </p:nvCxnSpPr>
        <p:spPr>
          <a:xfrm>
            <a:off x="8653137" y="3606688"/>
            <a:ext cx="2047500" cy="0"/>
          </a:xfrm>
          <a:prstGeom prst="straightConnector1">
            <a:avLst/>
          </a:prstGeom>
          <a:noFill/>
          <a:ln w="19050" cap="flat" cmpd="sng">
            <a:solidFill>
              <a:srgbClr val="3A4258"/>
            </a:solidFill>
            <a:prstDash val="solid"/>
            <a:round/>
            <a:headEnd type="none" w="med" len="med"/>
            <a:tailEnd type="none" w="med" len="med"/>
          </a:ln>
        </p:spPr>
      </p:cxnSp>
      <p:sp>
        <p:nvSpPr>
          <p:cNvPr id="25" name="Google Shape;607;p52">
            <a:extLst>
              <a:ext uri="{FF2B5EF4-FFF2-40B4-BE49-F238E27FC236}">
                <a16:creationId xmlns:a16="http://schemas.microsoft.com/office/drawing/2014/main" id="{5F526A22-5F3C-36BA-C83A-DD09B417DABD}"/>
              </a:ext>
            </a:extLst>
          </p:cNvPr>
          <p:cNvSpPr txBox="1"/>
          <p:nvPr/>
        </p:nvSpPr>
        <p:spPr>
          <a:xfrm>
            <a:off x="1130156" y="997038"/>
            <a:ext cx="9760451" cy="1107965"/>
          </a:xfrm>
          <a:prstGeom prst="rect">
            <a:avLst/>
          </a:prstGeom>
          <a:noFill/>
          <a:ln>
            <a:noFill/>
          </a:ln>
        </p:spPr>
        <p:txBody>
          <a:bodyPr spcFirstLastPara="1" wrap="square" lIns="91425" tIns="91425" rIns="91425" bIns="91425" anchor="t" anchorCtr="0">
            <a:spAutoFit/>
          </a:bodyPr>
          <a:lstStyle/>
          <a:p>
            <a:pPr>
              <a:buClr>
                <a:srgbClr val="000000"/>
              </a:buClr>
              <a:buFont typeface="Arial"/>
              <a:buNone/>
            </a:pP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Explica quién llevará a cabo esta idea de negocio. Si es un único fundador habla de ti mismo. Si sois un equipo detalla las habilidades principales de cada uno relacionadas con el negocio. Puedes incluir una fotografía o </a:t>
            </a:r>
            <a:r>
              <a:rPr lang="es-ES" sz="2000"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avataresde</a:t>
            </a:r>
            <a:r>
              <a:rPr lang="es-ES" sz="20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 la persona encima del nombre.</a:t>
            </a:r>
          </a:p>
        </p:txBody>
      </p:sp>
      <p:pic>
        <p:nvPicPr>
          <p:cNvPr id="26" name="Imagen 25">
            <a:extLst>
              <a:ext uri="{FF2B5EF4-FFF2-40B4-BE49-F238E27FC236}">
                <a16:creationId xmlns:a16="http://schemas.microsoft.com/office/drawing/2014/main" id="{86F70026-AF6C-86A2-6339-8E381DA8A7F5}"/>
              </a:ext>
            </a:extLst>
          </p:cNvPr>
          <p:cNvPicPr>
            <a:picLocks noChangeAspect="1"/>
          </p:cNvPicPr>
          <p:nvPr/>
        </p:nvPicPr>
        <p:blipFill>
          <a:blip r:embed="rId3"/>
          <a:stretch>
            <a:fillRect/>
          </a:stretch>
        </p:blipFill>
        <p:spPr>
          <a:xfrm>
            <a:off x="2100035" y="2105003"/>
            <a:ext cx="811002" cy="800189"/>
          </a:xfrm>
          <a:prstGeom prst="rect">
            <a:avLst/>
          </a:prstGeom>
        </p:spPr>
      </p:pic>
      <p:pic>
        <p:nvPicPr>
          <p:cNvPr id="27" name="Imagen 26">
            <a:extLst>
              <a:ext uri="{FF2B5EF4-FFF2-40B4-BE49-F238E27FC236}">
                <a16:creationId xmlns:a16="http://schemas.microsoft.com/office/drawing/2014/main" id="{BD731E70-2609-8300-585D-7B5FBF807C7F}"/>
              </a:ext>
            </a:extLst>
          </p:cNvPr>
          <p:cNvPicPr>
            <a:picLocks noChangeAspect="1"/>
          </p:cNvPicPr>
          <p:nvPr/>
        </p:nvPicPr>
        <p:blipFill>
          <a:blip r:embed="rId4"/>
          <a:stretch>
            <a:fillRect/>
          </a:stretch>
        </p:blipFill>
        <p:spPr>
          <a:xfrm>
            <a:off x="9258564" y="2227903"/>
            <a:ext cx="677289" cy="677289"/>
          </a:xfrm>
          <a:prstGeom prst="rect">
            <a:avLst/>
          </a:prstGeom>
        </p:spPr>
      </p:pic>
      <p:pic>
        <p:nvPicPr>
          <p:cNvPr id="28" name="Imagen 27">
            <a:extLst>
              <a:ext uri="{FF2B5EF4-FFF2-40B4-BE49-F238E27FC236}">
                <a16:creationId xmlns:a16="http://schemas.microsoft.com/office/drawing/2014/main" id="{6C37622C-7F79-7F2F-654A-F08F1425BA3E}"/>
              </a:ext>
            </a:extLst>
          </p:cNvPr>
          <p:cNvPicPr>
            <a:picLocks noChangeAspect="1"/>
          </p:cNvPicPr>
          <p:nvPr/>
        </p:nvPicPr>
        <p:blipFill>
          <a:blip r:embed="rId5"/>
          <a:stretch>
            <a:fillRect/>
          </a:stretch>
        </p:blipFill>
        <p:spPr>
          <a:xfrm>
            <a:off x="5668190" y="2151389"/>
            <a:ext cx="879884" cy="819012"/>
          </a:xfrm>
          <a:prstGeom prst="rect">
            <a:avLst/>
          </a:prstGeom>
        </p:spPr>
      </p:pic>
      <p:pic>
        <p:nvPicPr>
          <p:cNvPr id="12" name="Imagen 11">
            <a:extLst>
              <a:ext uri="{FF2B5EF4-FFF2-40B4-BE49-F238E27FC236}">
                <a16:creationId xmlns:a16="http://schemas.microsoft.com/office/drawing/2014/main" id="{C44776B3-746D-6B8D-EA46-8A940ACF8AC3}"/>
              </a:ext>
            </a:extLst>
          </p:cNvPr>
          <p:cNvPicPr>
            <a:picLocks noChangeAspect="1"/>
          </p:cNvPicPr>
          <p:nvPr/>
        </p:nvPicPr>
        <p:blipFill>
          <a:blip r:embed="rId6"/>
          <a:stretch>
            <a:fillRect/>
          </a:stretch>
        </p:blipFill>
        <p:spPr>
          <a:xfrm>
            <a:off x="11003412" y="52076"/>
            <a:ext cx="993734" cy="944962"/>
          </a:xfrm>
          <a:prstGeom prst="rect">
            <a:avLst/>
          </a:prstGeom>
        </p:spPr>
      </p:pic>
      <p:pic>
        <p:nvPicPr>
          <p:cNvPr id="2" name="Imagen 1">
            <a:extLst>
              <a:ext uri="{FF2B5EF4-FFF2-40B4-BE49-F238E27FC236}">
                <a16:creationId xmlns:a16="http://schemas.microsoft.com/office/drawing/2014/main" id="{D4CBF976-B915-374B-0A26-1FDCBD0797D8}"/>
              </a:ext>
            </a:extLst>
          </p:cNvPr>
          <p:cNvPicPr>
            <a:picLocks noChangeAspect="1"/>
          </p:cNvPicPr>
          <p:nvPr/>
        </p:nvPicPr>
        <p:blipFill>
          <a:blip r:embed="rId7"/>
          <a:stretch>
            <a:fillRect/>
          </a:stretch>
        </p:blipFill>
        <p:spPr>
          <a:xfrm>
            <a:off x="-115447" y="29828"/>
            <a:ext cx="987638" cy="1481456"/>
          </a:xfrm>
          <a:prstGeom prst="rect">
            <a:avLst/>
          </a:prstGeom>
        </p:spPr>
      </p:pic>
    </p:spTree>
    <p:extLst>
      <p:ext uri="{BB962C8B-B14F-4D97-AF65-F5344CB8AC3E}">
        <p14:creationId xmlns:p14="http://schemas.microsoft.com/office/powerpoint/2010/main" val="208369481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Otras consideraciones (opcional)</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544528" y="1514948"/>
            <a:ext cx="11328971"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Aquí puede hacer referencia a aspectos tales como: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conocimientos sobre el sector (ya sea como profesional, como consumidor o como aficionado).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Impacto del proyecto sobre el entorno (creación de valor en términos sociales, económicos o medioambientales).</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Recursos con los que cuentas para iniciar el proyecto.</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Tus motivos para emprender.</a:t>
            </a:r>
          </a:p>
          <a:p>
            <a:pPr marL="285750" indent="-285750">
              <a:spcBef>
                <a:spcPts val="600"/>
              </a:spcBef>
              <a:spcAft>
                <a:spcPts val="600"/>
              </a:spcAft>
              <a:buClr>
                <a:srgbClr val="000000"/>
              </a:buClr>
              <a:buFont typeface="Arial" panose="020B0604020202020204" pitchFamily="34" charset="0"/>
              <a:buChar char="•"/>
            </a:pP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Cómo surgió esta idea de negocio.</a:t>
            </a:r>
          </a:p>
          <a:p>
            <a:pPr marL="285750" indent="-285750">
              <a:spcBef>
                <a:spcPts val="600"/>
              </a:spcBef>
              <a:spcAft>
                <a:spcPts val="600"/>
              </a:spcAft>
              <a:buClr>
                <a:srgbClr val="000000"/>
              </a:buClr>
              <a:buFont typeface="Arial" panose="020B0604020202020204" pitchFamily="34" charset="0"/>
              <a:buChar char="•"/>
            </a:pPr>
            <a:r>
              <a:rPr lang="es-ES" kern="0" dirty="0" err="1">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Etc</a:t>
            </a:r>
            <a:r>
              <a:rPr lang="es-ES"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t>
            </a:r>
          </a:p>
          <a:p>
            <a:pPr marL="285750" indent="-285750">
              <a:spcBef>
                <a:spcPts val="600"/>
              </a:spcBef>
              <a:spcAft>
                <a:spcPts val="600"/>
              </a:spcAft>
              <a:buClr>
                <a:srgbClr val="000000"/>
              </a:buClr>
              <a:buFont typeface="Arial" panose="020B0604020202020204" pitchFamily="34" charset="0"/>
              <a:buChar char="•"/>
            </a:pPr>
            <a:endParaRPr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 name="Imagen 2">
            <a:extLst>
              <a:ext uri="{FF2B5EF4-FFF2-40B4-BE49-F238E27FC236}">
                <a16:creationId xmlns:a16="http://schemas.microsoft.com/office/drawing/2014/main" id="{780FA46A-A819-0140-F4ED-40EA15B6E496}"/>
              </a:ext>
            </a:extLst>
          </p:cNvPr>
          <p:cNvPicPr>
            <a:picLocks noChangeAspect="1"/>
          </p:cNvPicPr>
          <p:nvPr/>
        </p:nvPicPr>
        <p:blipFill>
          <a:blip r:embed="rId2"/>
          <a:stretch>
            <a:fillRect/>
          </a:stretch>
        </p:blipFill>
        <p:spPr>
          <a:xfrm>
            <a:off x="11222652" y="22981"/>
            <a:ext cx="969348" cy="920576"/>
          </a:xfrm>
          <a:prstGeom prst="rect">
            <a:avLst/>
          </a:prstGeom>
        </p:spPr>
      </p:pic>
      <p:pic>
        <p:nvPicPr>
          <p:cNvPr id="5" name="Imagen 4">
            <a:extLst>
              <a:ext uri="{FF2B5EF4-FFF2-40B4-BE49-F238E27FC236}">
                <a16:creationId xmlns:a16="http://schemas.microsoft.com/office/drawing/2014/main" id="{A5F7F010-41B5-EEF2-B1BA-D9F0BFE7A370}"/>
              </a:ext>
            </a:extLst>
          </p:cNvPr>
          <p:cNvPicPr>
            <a:picLocks noChangeAspect="1"/>
          </p:cNvPicPr>
          <p:nvPr/>
        </p:nvPicPr>
        <p:blipFill>
          <a:blip r:embed="rId3"/>
          <a:stretch>
            <a:fillRect/>
          </a:stretch>
        </p:blipFill>
        <p:spPr>
          <a:xfrm>
            <a:off x="-31531" y="0"/>
            <a:ext cx="987638" cy="1481456"/>
          </a:xfrm>
          <a:prstGeom prst="rect">
            <a:avLst/>
          </a:prstGeom>
        </p:spPr>
      </p:pic>
    </p:spTree>
    <p:extLst>
      <p:ext uri="{BB962C8B-B14F-4D97-AF65-F5344CB8AC3E}">
        <p14:creationId xmlns:p14="http://schemas.microsoft.com/office/powerpoint/2010/main" val="170413339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Imagen 3">
            <a:extLst>
              <a:ext uri="{FF2B5EF4-FFF2-40B4-BE49-F238E27FC236}">
                <a16:creationId xmlns:a16="http://schemas.microsoft.com/office/drawing/2014/main" id="{5A1F3452-FA06-032F-33BB-5BD01FFD7AC0}"/>
              </a:ext>
            </a:extLst>
          </p:cNvPr>
          <p:cNvPicPr>
            <a:picLocks noChangeAspect="1"/>
          </p:cNvPicPr>
          <p:nvPr/>
        </p:nvPicPr>
        <p:blipFill>
          <a:blip r:embed="rId2"/>
          <a:stretch>
            <a:fillRect/>
          </a:stretch>
        </p:blipFill>
        <p:spPr>
          <a:xfrm>
            <a:off x="4089116" y="1441317"/>
            <a:ext cx="3818844" cy="3631417"/>
          </a:xfrm>
          <a:prstGeom prst="rect">
            <a:avLst/>
          </a:prstGeom>
        </p:spPr>
      </p:pic>
      <p:pic>
        <p:nvPicPr>
          <p:cNvPr id="2" name="Imagen 1">
            <a:extLst>
              <a:ext uri="{FF2B5EF4-FFF2-40B4-BE49-F238E27FC236}">
                <a16:creationId xmlns:a16="http://schemas.microsoft.com/office/drawing/2014/main" id="{840357C2-5D20-F3A7-D781-9392411A634E}"/>
              </a:ext>
            </a:extLst>
          </p:cNvPr>
          <p:cNvPicPr>
            <a:picLocks noChangeAspect="1"/>
          </p:cNvPicPr>
          <p:nvPr/>
        </p:nvPicPr>
        <p:blipFill>
          <a:blip r:embed="rId3"/>
          <a:stretch>
            <a:fillRect/>
          </a:stretch>
        </p:blipFill>
        <p:spPr>
          <a:xfrm>
            <a:off x="378540" y="1223902"/>
            <a:ext cx="2543376" cy="3815061"/>
          </a:xfrm>
          <a:prstGeom prst="rect">
            <a:avLst/>
          </a:prstGeom>
        </p:spPr>
      </p:pic>
      <p:pic>
        <p:nvPicPr>
          <p:cNvPr id="6" name="Imagen 5" descr="Icono&#10;&#10;El contenido generado por IA puede ser incorrecto.">
            <a:extLst>
              <a:ext uri="{FF2B5EF4-FFF2-40B4-BE49-F238E27FC236}">
                <a16:creationId xmlns:a16="http://schemas.microsoft.com/office/drawing/2014/main" id="{9115735F-2754-2865-7F3D-D61FF74E519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244836" y="1338146"/>
            <a:ext cx="2391479" cy="3535910"/>
          </a:xfrm>
          <a:prstGeom prst="rect">
            <a:avLst/>
          </a:prstGeom>
        </p:spPr>
      </p:pic>
    </p:spTree>
    <p:extLst>
      <p:ext uri="{BB962C8B-B14F-4D97-AF65-F5344CB8AC3E}">
        <p14:creationId xmlns:p14="http://schemas.microsoft.com/office/powerpoint/2010/main" val="182728138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563;p51">
            <a:extLst>
              <a:ext uri="{FF2B5EF4-FFF2-40B4-BE49-F238E27FC236}">
                <a16:creationId xmlns:a16="http://schemas.microsoft.com/office/drawing/2014/main" id="{B6F67D10-FBF1-BC44-86F8-C9A8BD8812C8}"/>
              </a:ext>
            </a:extLst>
          </p:cNvPr>
          <p:cNvSpPr txBox="1">
            <a:spLocks/>
          </p:cNvSpPr>
          <p:nvPr/>
        </p:nvSpPr>
        <p:spPr>
          <a:xfrm>
            <a:off x="2350264" y="28457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Recursos para la presentación</a:t>
            </a:r>
          </a:p>
        </p:txBody>
      </p:sp>
      <p:sp>
        <p:nvSpPr>
          <p:cNvPr id="14" name="Google Shape;575;p51">
            <a:extLst>
              <a:ext uri="{FF2B5EF4-FFF2-40B4-BE49-F238E27FC236}">
                <a16:creationId xmlns:a16="http://schemas.microsoft.com/office/drawing/2014/main" id="{21367582-06FD-E962-D1DA-9641F938B330}"/>
              </a:ext>
            </a:extLst>
          </p:cNvPr>
          <p:cNvSpPr txBox="1"/>
          <p:nvPr/>
        </p:nvSpPr>
        <p:spPr>
          <a:xfrm>
            <a:off x="2013736" y="2521816"/>
            <a:ext cx="8250148" cy="563308"/>
          </a:xfrm>
          <a:prstGeom prst="rect">
            <a:avLst/>
          </a:prstGeom>
          <a:noFill/>
          <a:ln>
            <a:noFill/>
          </a:ln>
        </p:spPr>
        <p:txBody>
          <a:bodyPr spcFirstLastPara="1" wrap="square" lIns="91425" tIns="91425" rIns="91425" bIns="91425" anchor="t" anchorCtr="0">
            <a:noAutofit/>
          </a:bodyPr>
          <a:lstStyle/>
          <a:p>
            <a:pPr>
              <a:spcBef>
                <a:spcPts val="600"/>
              </a:spcBef>
              <a:spcAft>
                <a:spcPts val="600"/>
              </a:spcAft>
              <a:buClr>
                <a:srgbClr val="000000"/>
              </a:buClr>
            </a:pPr>
            <a:r>
              <a:rPr lang="es-ES"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rPr>
              <a:t>A continuación, puedes encontrar algunos recursos gráficos para ayudarte a realizar tu presentación</a:t>
            </a:r>
          </a:p>
          <a:p>
            <a:pPr marL="285750" indent="-285750">
              <a:spcBef>
                <a:spcPts val="600"/>
              </a:spcBef>
              <a:spcAft>
                <a:spcPts val="600"/>
              </a:spcAft>
              <a:buClr>
                <a:srgbClr val="000000"/>
              </a:buClr>
              <a:buFont typeface="Arial" panose="020B0604020202020204" pitchFamily="34" charset="0"/>
              <a:buChar char="•"/>
            </a:pPr>
            <a:endParaRPr sz="2800" kern="0" dirty="0">
              <a:solidFill>
                <a:srgbClr val="1C7296"/>
              </a:solidFill>
              <a:latin typeface="Calibri" panose="020F0502020204030204" pitchFamily="34" charset="0"/>
              <a:ea typeface="Calibri" panose="020F0502020204030204" pitchFamily="34" charset="0"/>
              <a:cs typeface="Calibri" panose="020F0502020204030204" pitchFamily="34" charset="0"/>
              <a:sym typeface="Dosis"/>
            </a:endParaRPr>
          </a:p>
        </p:txBody>
      </p:sp>
      <p:pic>
        <p:nvPicPr>
          <p:cNvPr id="3" name="Imagen 2">
            <a:extLst>
              <a:ext uri="{FF2B5EF4-FFF2-40B4-BE49-F238E27FC236}">
                <a16:creationId xmlns:a16="http://schemas.microsoft.com/office/drawing/2014/main" id="{539CCFC1-453C-9501-4874-5228321308AF}"/>
              </a:ext>
            </a:extLst>
          </p:cNvPr>
          <p:cNvPicPr>
            <a:picLocks noChangeAspect="1"/>
          </p:cNvPicPr>
          <p:nvPr/>
        </p:nvPicPr>
        <p:blipFill>
          <a:blip r:embed="rId2"/>
          <a:stretch>
            <a:fillRect/>
          </a:stretch>
        </p:blipFill>
        <p:spPr>
          <a:xfrm>
            <a:off x="169180" y="124470"/>
            <a:ext cx="798645" cy="1225402"/>
          </a:xfrm>
          <a:prstGeom prst="rect">
            <a:avLst/>
          </a:prstGeom>
        </p:spPr>
      </p:pic>
    </p:spTree>
    <p:extLst>
      <p:ext uri="{BB962C8B-B14F-4D97-AF65-F5344CB8AC3E}">
        <p14:creationId xmlns:p14="http://schemas.microsoft.com/office/powerpoint/2010/main" val="425859978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56"/>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Otros iconos y dibujos</a:t>
            </a:r>
            <a:endParaRPr>
              <a:latin typeface="Arial"/>
              <a:ea typeface="Arial"/>
              <a:cs typeface="Arial"/>
              <a:sym typeface="Arial"/>
            </a:endParaRPr>
          </a:p>
          <a:p>
            <a:pPr algn="ctr">
              <a:spcBef>
                <a:spcPts val="0"/>
              </a:spcBef>
              <a:buClr>
                <a:srgbClr val="000000"/>
              </a:buClr>
              <a:buSzPts val="1100"/>
            </a:pPr>
            <a:endParaRPr>
              <a:latin typeface="Arial"/>
              <a:ea typeface="Arial"/>
              <a:cs typeface="Arial"/>
              <a:sym typeface="Arial"/>
            </a:endParaRPr>
          </a:p>
        </p:txBody>
      </p:sp>
      <p:sp>
        <p:nvSpPr>
          <p:cNvPr id="667" name="Google Shape;667;p56"/>
          <p:cNvSpPr txBox="1">
            <a:spLocks noGrp="1"/>
          </p:cNvSpPr>
          <p:nvPr>
            <p:ph type="body" idx="4294967295"/>
          </p:nvPr>
        </p:nvSpPr>
        <p:spPr>
          <a:xfrm>
            <a:off x="1424133" y="2045435"/>
            <a:ext cx="9396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endParaRPr sz="1467">
              <a:solidFill>
                <a:srgbClr val="FFFFFF"/>
              </a:solidFill>
              <a:latin typeface="Arial"/>
              <a:ea typeface="Arial"/>
              <a:cs typeface="Arial"/>
              <a:sym typeface="Arial"/>
            </a:endParaRPr>
          </a:p>
        </p:txBody>
      </p:sp>
      <p:grpSp>
        <p:nvGrpSpPr>
          <p:cNvPr id="668" name="Google Shape;668;p56"/>
          <p:cNvGrpSpPr/>
          <p:nvPr/>
        </p:nvGrpSpPr>
        <p:grpSpPr>
          <a:xfrm>
            <a:off x="6874771" y="4114315"/>
            <a:ext cx="632392" cy="735055"/>
            <a:chOff x="4727025" y="1332775"/>
            <a:chExt cx="59900" cy="69625"/>
          </a:xfrm>
        </p:grpSpPr>
        <p:sp>
          <p:nvSpPr>
            <p:cNvPr id="669" name="Google Shape;669;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 name="Google Shape;670;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1" name="Google Shape;671;p56"/>
          <p:cNvGrpSpPr/>
          <p:nvPr/>
        </p:nvGrpSpPr>
        <p:grpSpPr>
          <a:xfrm>
            <a:off x="7692979" y="3085787"/>
            <a:ext cx="740871" cy="742708"/>
            <a:chOff x="4820425" y="1329900"/>
            <a:chExt cx="70175" cy="70350"/>
          </a:xfrm>
        </p:grpSpPr>
        <p:sp>
          <p:nvSpPr>
            <p:cNvPr id="672" name="Google Shape;672;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 name="Google Shape;673;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 name="Google Shape;674;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 name="Google Shape;675;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 name="Google Shape;676;p56"/>
          <p:cNvGrpSpPr/>
          <p:nvPr/>
        </p:nvGrpSpPr>
        <p:grpSpPr>
          <a:xfrm>
            <a:off x="8528138" y="3091794"/>
            <a:ext cx="776765" cy="711828"/>
            <a:chOff x="4903200" y="1331525"/>
            <a:chExt cx="73575" cy="67425"/>
          </a:xfrm>
        </p:grpSpPr>
        <p:sp>
          <p:nvSpPr>
            <p:cNvPr id="677" name="Google Shape;677;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 name="Google Shape;678;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 name="Google Shape;679;p56"/>
          <p:cNvGrpSpPr/>
          <p:nvPr/>
        </p:nvGrpSpPr>
        <p:grpSpPr>
          <a:xfrm>
            <a:off x="7674108" y="4104946"/>
            <a:ext cx="778613" cy="753793"/>
            <a:chOff x="4815575" y="1416800"/>
            <a:chExt cx="73750" cy="71400"/>
          </a:xfrm>
        </p:grpSpPr>
        <p:sp>
          <p:nvSpPr>
            <p:cNvPr id="680" name="Google Shape;680;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 name="Google Shape;681;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 name="Google Shape;682;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3" name="Google Shape;683;p56"/>
          <p:cNvGrpSpPr/>
          <p:nvPr/>
        </p:nvGrpSpPr>
        <p:grpSpPr>
          <a:xfrm>
            <a:off x="8520483" y="4145195"/>
            <a:ext cx="786531" cy="673293"/>
            <a:chOff x="4902475" y="1418875"/>
            <a:chExt cx="74500" cy="63775"/>
          </a:xfrm>
        </p:grpSpPr>
        <p:sp>
          <p:nvSpPr>
            <p:cNvPr id="684" name="Google Shape;684;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 name="Google Shape;685;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86" name="Google Shape;686;p56"/>
          <p:cNvGrpSpPr/>
          <p:nvPr/>
        </p:nvGrpSpPr>
        <p:grpSpPr>
          <a:xfrm>
            <a:off x="7687437" y="5101334"/>
            <a:ext cx="751956" cy="756169"/>
            <a:chOff x="4818100" y="1507675"/>
            <a:chExt cx="71225" cy="71625"/>
          </a:xfrm>
        </p:grpSpPr>
        <p:sp>
          <p:nvSpPr>
            <p:cNvPr id="687" name="Google Shape;687;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 name="Google Shape;688;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 name="Google Shape;689;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 name="Google Shape;690;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1" name="Google Shape;691;p56"/>
          <p:cNvGrpSpPr/>
          <p:nvPr/>
        </p:nvGrpSpPr>
        <p:grpSpPr>
          <a:xfrm>
            <a:off x="6772101" y="5105949"/>
            <a:ext cx="837735" cy="784673"/>
            <a:chOff x="4721450" y="1509475"/>
            <a:chExt cx="79350" cy="74325"/>
          </a:xfrm>
        </p:grpSpPr>
        <p:sp>
          <p:nvSpPr>
            <p:cNvPr id="692" name="Google Shape;692;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 name="Google Shape;693;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 name="Google Shape;694;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 name="Google Shape;695;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96" name="Google Shape;696;p56"/>
          <p:cNvGrpSpPr/>
          <p:nvPr/>
        </p:nvGrpSpPr>
        <p:grpSpPr>
          <a:xfrm>
            <a:off x="8566144" y="5085369"/>
            <a:ext cx="742717" cy="750363"/>
            <a:chOff x="4906800" y="1507500"/>
            <a:chExt cx="70350" cy="71075"/>
          </a:xfrm>
        </p:grpSpPr>
        <p:sp>
          <p:nvSpPr>
            <p:cNvPr id="697" name="Google Shape;697;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 name="Google Shape;698;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 name="Google Shape;699;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 name="Google Shape;700;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 name="Google Shape;701;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2" name="Google Shape;702;p56"/>
          <p:cNvGrpSpPr/>
          <p:nvPr/>
        </p:nvGrpSpPr>
        <p:grpSpPr>
          <a:xfrm>
            <a:off x="5949621" y="3121284"/>
            <a:ext cx="690579" cy="690579"/>
            <a:chOff x="3736598" y="2170606"/>
            <a:chExt cx="404889" cy="404889"/>
          </a:xfrm>
        </p:grpSpPr>
        <p:sp>
          <p:nvSpPr>
            <p:cNvPr id="703" name="Google Shape;703;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 name="Google Shape;704;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 name="Google Shape;705;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 name="Google Shape;706;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07" name="Google Shape;707;p56"/>
          <p:cNvGrpSpPr/>
          <p:nvPr/>
        </p:nvGrpSpPr>
        <p:grpSpPr>
          <a:xfrm>
            <a:off x="4972369" y="3121415"/>
            <a:ext cx="782648" cy="690320"/>
            <a:chOff x="3161917" y="2170682"/>
            <a:chExt cx="458870" cy="404737"/>
          </a:xfrm>
        </p:grpSpPr>
        <p:sp>
          <p:nvSpPr>
            <p:cNvPr id="708" name="Google Shape;708;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 name="Google Shape;709;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 name="Google Shape;710;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1" name="Google Shape;711;p56"/>
          <p:cNvGrpSpPr/>
          <p:nvPr/>
        </p:nvGrpSpPr>
        <p:grpSpPr>
          <a:xfrm>
            <a:off x="5003066" y="4136534"/>
            <a:ext cx="721257" cy="690617"/>
            <a:chOff x="3179914" y="2889488"/>
            <a:chExt cx="422876" cy="404911"/>
          </a:xfrm>
        </p:grpSpPr>
        <p:sp>
          <p:nvSpPr>
            <p:cNvPr id="712" name="Google Shape;712;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 name="Google Shape;713;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 name="Google Shape;714;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 name="Google Shape;715;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 name="Google Shape;716;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 name="Google Shape;717;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18" name="Google Shape;718;p56"/>
          <p:cNvGrpSpPr/>
          <p:nvPr/>
        </p:nvGrpSpPr>
        <p:grpSpPr>
          <a:xfrm>
            <a:off x="5937457" y="4136478"/>
            <a:ext cx="714907" cy="690729"/>
            <a:chOff x="3729467" y="2889422"/>
            <a:chExt cx="419153" cy="404977"/>
          </a:xfrm>
        </p:grpSpPr>
        <p:sp>
          <p:nvSpPr>
            <p:cNvPr id="719" name="Google Shape;719;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 name="Google Shape;720;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 name="Google Shape;721;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2" name="Google Shape;722;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3" name="Google Shape;723;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4" name="Google Shape;724;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5" name="Google Shape;725;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6" name="Google Shape;726;p56"/>
          <p:cNvGrpSpPr/>
          <p:nvPr/>
        </p:nvGrpSpPr>
        <p:grpSpPr>
          <a:xfrm>
            <a:off x="2653502" y="4594384"/>
            <a:ext cx="1287135" cy="179481"/>
            <a:chOff x="4411970" y="2962952"/>
            <a:chExt cx="706544" cy="104212"/>
          </a:xfrm>
        </p:grpSpPr>
        <p:sp>
          <p:nvSpPr>
            <p:cNvPr id="727" name="Google Shape;727;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8" name="Google Shape;728;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9" name="Google Shape;729;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0" name="Google Shape;730;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1" name="Google Shape;731;p56"/>
          <p:cNvGrpSpPr/>
          <p:nvPr/>
        </p:nvGrpSpPr>
        <p:grpSpPr>
          <a:xfrm>
            <a:off x="2653501" y="4054769"/>
            <a:ext cx="1280211" cy="385563"/>
            <a:chOff x="4411970" y="2726085"/>
            <a:chExt cx="643107" cy="193659"/>
          </a:xfrm>
        </p:grpSpPr>
        <p:sp>
          <p:nvSpPr>
            <p:cNvPr id="732" name="Google Shape;732;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3" name="Google Shape;733;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4" name="Google Shape;734;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5" name="Google Shape;735;p56"/>
          <p:cNvGrpSpPr/>
          <p:nvPr/>
        </p:nvGrpSpPr>
        <p:grpSpPr>
          <a:xfrm>
            <a:off x="1331499" y="4393867"/>
            <a:ext cx="1082004" cy="336779"/>
            <a:chOff x="4411970" y="4340222"/>
            <a:chExt cx="779467" cy="242683"/>
          </a:xfrm>
        </p:grpSpPr>
        <p:sp>
          <p:nvSpPr>
            <p:cNvPr id="736" name="Google Shape;736;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7" name="Google Shape;737;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38" name="Google Shape;738;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39" name="Google Shape;739;p56"/>
          <p:cNvGrpSpPr/>
          <p:nvPr/>
        </p:nvGrpSpPr>
        <p:grpSpPr>
          <a:xfrm>
            <a:off x="2653501" y="3612411"/>
            <a:ext cx="1286880" cy="288307"/>
            <a:chOff x="4411970" y="2468674"/>
            <a:chExt cx="747317" cy="167425"/>
          </a:xfrm>
        </p:grpSpPr>
        <p:sp>
          <p:nvSpPr>
            <p:cNvPr id="740" name="Google Shape;740;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1" name="Google Shape;741;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2" name="Google Shape;742;p56"/>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3" name="Google Shape;743;p56"/>
          <p:cNvGrpSpPr/>
          <p:nvPr/>
        </p:nvGrpSpPr>
        <p:grpSpPr>
          <a:xfrm>
            <a:off x="1330257" y="3112916"/>
            <a:ext cx="2612055" cy="278379"/>
            <a:chOff x="6336019" y="3733725"/>
            <a:chExt cx="2566206" cy="351310"/>
          </a:xfrm>
        </p:grpSpPr>
        <p:sp>
          <p:nvSpPr>
            <p:cNvPr id="744" name="Google Shape;744;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 name="Google Shape;745;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 name="Google Shape;746;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 name="Google Shape;747;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8" name="Google Shape;748;p56"/>
          <p:cNvGrpSpPr/>
          <p:nvPr/>
        </p:nvGrpSpPr>
        <p:grpSpPr>
          <a:xfrm>
            <a:off x="2653502" y="5267469"/>
            <a:ext cx="1262068" cy="204267"/>
            <a:chOff x="4404545" y="3301592"/>
            <a:chExt cx="782403" cy="129272"/>
          </a:xfrm>
        </p:grpSpPr>
        <p:sp>
          <p:nvSpPr>
            <p:cNvPr id="749" name="Google Shape;749;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 name="Google Shape;750;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1" name="Google Shape;751;p56"/>
          <p:cNvGrpSpPr/>
          <p:nvPr/>
        </p:nvGrpSpPr>
        <p:grpSpPr>
          <a:xfrm>
            <a:off x="2653502" y="4927917"/>
            <a:ext cx="1283009" cy="185503"/>
            <a:chOff x="4411970" y="3131459"/>
            <a:chExt cx="710520" cy="117397"/>
          </a:xfrm>
        </p:grpSpPr>
        <p:sp>
          <p:nvSpPr>
            <p:cNvPr id="752" name="Google Shape;752;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3" name="Google Shape;753;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4" name="Google Shape;754;p56"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5" name="Google Shape;755;p56"/>
          <p:cNvGrpSpPr/>
          <p:nvPr/>
        </p:nvGrpSpPr>
        <p:grpSpPr>
          <a:xfrm>
            <a:off x="1320361" y="4828804"/>
            <a:ext cx="1098451" cy="611984"/>
            <a:chOff x="4411970" y="1801825"/>
            <a:chExt cx="734586" cy="409262"/>
          </a:xfrm>
        </p:grpSpPr>
        <p:sp>
          <p:nvSpPr>
            <p:cNvPr id="756" name="Google Shape;756;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 name="Google Shape;757;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 name="Google Shape;758;p56"/>
          <p:cNvGrpSpPr/>
          <p:nvPr/>
        </p:nvGrpSpPr>
        <p:grpSpPr>
          <a:xfrm>
            <a:off x="4126991" y="3118897"/>
            <a:ext cx="695352" cy="695352"/>
            <a:chOff x="5681300" y="2527788"/>
            <a:chExt cx="805800" cy="805800"/>
          </a:xfrm>
        </p:grpSpPr>
        <p:sp>
          <p:nvSpPr>
            <p:cNvPr id="759" name="Google Shape;759;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 name="Google Shape;760;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 name="Google Shape;761;p56"/>
          <p:cNvGrpSpPr/>
          <p:nvPr/>
        </p:nvGrpSpPr>
        <p:grpSpPr>
          <a:xfrm>
            <a:off x="4119311" y="4126487"/>
            <a:ext cx="710711" cy="710711"/>
            <a:chOff x="4049800" y="640400"/>
            <a:chExt cx="858900" cy="858900"/>
          </a:xfrm>
        </p:grpSpPr>
        <p:sp>
          <p:nvSpPr>
            <p:cNvPr id="762" name="Google Shape;762;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 name="Google Shape;763;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 name="Google Shape;764;p56"/>
          <p:cNvGrpSpPr/>
          <p:nvPr/>
        </p:nvGrpSpPr>
        <p:grpSpPr>
          <a:xfrm>
            <a:off x="4019955" y="5030057"/>
            <a:ext cx="909424" cy="909424"/>
            <a:chOff x="5080188" y="927900"/>
            <a:chExt cx="961200" cy="961200"/>
          </a:xfrm>
        </p:grpSpPr>
        <p:sp>
          <p:nvSpPr>
            <p:cNvPr id="765" name="Google Shape;765;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 name="Google Shape;766;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 name="Google Shape;767;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 name="Google Shape;768;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 name="Google Shape;769;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0" name="Google Shape;770;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1" name="Google Shape;771;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p>
          </p:txBody>
        </p:sp>
        <p:sp>
          <p:nvSpPr>
            <p:cNvPr id="772" name="Google Shape;772;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773" name="Google Shape;773;p56"/>
          <p:cNvGrpSpPr/>
          <p:nvPr/>
        </p:nvGrpSpPr>
        <p:grpSpPr>
          <a:xfrm>
            <a:off x="5971287" y="5158979"/>
            <a:ext cx="674200" cy="672008"/>
            <a:chOff x="6039282" y="1042577"/>
            <a:chExt cx="734315" cy="731929"/>
          </a:xfrm>
        </p:grpSpPr>
        <p:sp>
          <p:nvSpPr>
            <p:cNvPr id="774" name="Google Shape;774;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5" name="Google Shape;775;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6" name="Google Shape;776;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 name="Google Shape;777;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 name="Google Shape;778;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9" name="Google Shape;779;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 name="Google Shape;780;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 name="Google Shape;781;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 name="Google Shape;782;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 name="Google Shape;783;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 name="Google Shape;784;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 name="Google Shape;785;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 name="Google Shape;786;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 name="Google Shape;787;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 name="Google Shape;788;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 name="Google Shape;789;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 name="Google Shape;790;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 name="Google Shape;791;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 name="Google Shape;792;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 name="Google Shape;793;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 name="Google Shape;794;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 name="Google Shape;795;p56"/>
          <p:cNvGrpSpPr/>
          <p:nvPr/>
        </p:nvGrpSpPr>
        <p:grpSpPr>
          <a:xfrm>
            <a:off x="6788089" y="3065149"/>
            <a:ext cx="756992" cy="802848"/>
            <a:chOff x="1825800" y="1651625"/>
            <a:chExt cx="539989" cy="571775"/>
          </a:xfrm>
        </p:grpSpPr>
        <p:sp>
          <p:nvSpPr>
            <p:cNvPr id="796" name="Google Shape;796;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 name="Google Shape;797;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 name="Google Shape;798;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 name="Google Shape;799;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 name="Google Shape;800;p56"/>
          <p:cNvGrpSpPr/>
          <p:nvPr/>
        </p:nvGrpSpPr>
        <p:grpSpPr>
          <a:xfrm>
            <a:off x="5021328" y="5140773"/>
            <a:ext cx="677497" cy="677273"/>
            <a:chOff x="1897577" y="2802432"/>
            <a:chExt cx="492176" cy="492014"/>
          </a:xfrm>
        </p:grpSpPr>
        <p:sp>
          <p:nvSpPr>
            <p:cNvPr id="801" name="Google Shape;801;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 name="Google Shape;802;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 name="Google Shape;803;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 name="Google Shape;804;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 name="Google Shape;805;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 name="Google Shape;806;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7" name="Google Shape;807;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 name="Google Shape;808;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 name="Google Shape;809;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 name="Google Shape;810;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 name="Google Shape;811;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2" name="Google Shape;812;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 name="Google Shape;813;p56"/>
          <p:cNvGrpSpPr/>
          <p:nvPr/>
        </p:nvGrpSpPr>
        <p:grpSpPr>
          <a:xfrm>
            <a:off x="1330034" y="5558831"/>
            <a:ext cx="1078969" cy="267789"/>
            <a:chOff x="2013045" y="4813233"/>
            <a:chExt cx="921986" cy="228854"/>
          </a:xfrm>
        </p:grpSpPr>
        <p:sp>
          <p:nvSpPr>
            <p:cNvPr id="814" name="Google Shape;814;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 name="Google Shape;815;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 name="Google Shape;816;p56"/>
          <p:cNvGrpSpPr/>
          <p:nvPr/>
        </p:nvGrpSpPr>
        <p:grpSpPr>
          <a:xfrm>
            <a:off x="1341314" y="3541340"/>
            <a:ext cx="1056561" cy="359921"/>
            <a:chOff x="1046767" y="4756633"/>
            <a:chExt cx="859646" cy="292841"/>
          </a:xfrm>
        </p:grpSpPr>
        <p:sp>
          <p:nvSpPr>
            <p:cNvPr id="817" name="Google Shape;817;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8" name="Google Shape;818;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 name="Google Shape;819;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p>
          </p:txBody>
        </p:sp>
      </p:grpSp>
      <p:sp>
        <p:nvSpPr>
          <p:cNvPr id="820" name="Google Shape;820;p56"/>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 name="Google Shape;821;p56"/>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 name="Google Shape;822;p56"/>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 name="Google Shape;823;p56"/>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4" name="Google Shape;824;p56"/>
          <p:cNvGrpSpPr/>
          <p:nvPr/>
        </p:nvGrpSpPr>
        <p:grpSpPr>
          <a:xfrm>
            <a:off x="9522455" y="3400750"/>
            <a:ext cx="221964" cy="188663"/>
            <a:chOff x="4660325" y="1866850"/>
            <a:chExt cx="68350" cy="58100"/>
          </a:xfrm>
        </p:grpSpPr>
        <p:sp>
          <p:nvSpPr>
            <p:cNvPr id="825" name="Google Shape;825;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 name="Google Shape;826;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 name="Google Shape;827;p56"/>
          <p:cNvGrpSpPr/>
          <p:nvPr/>
        </p:nvGrpSpPr>
        <p:grpSpPr>
          <a:xfrm>
            <a:off x="9934915" y="3435049"/>
            <a:ext cx="216687" cy="120065"/>
            <a:chOff x="4791775" y="1877500"/>
            <a:chExt cx="66725" cy="36975"/>
          </a:xfrm>
        </p:grpSpPr>
        <p:sp>
          <p:nvSpPr>
            <p:cNvPr id="828" name="Google Shape;828;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9" name="Google Shape;829;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0" name="Google Shape;830;p56"/>
          <p:cNvGrpSpPr/>
          <p:nvPr/>
        </p:nvGrpSpPr>
        <p:grpSpPr>
          <a:xfrm>
            <a:off x="10363866" y="3435049"/>
            <a:ext cx="193305" cy="120065"/>
            <a:chOff x="4923925" y="1877500"/>
            <a:chExt cx="59525" cy="36975"/>
          </a:xfrm>
        </p:grpSpPr>
        <p:sp>
          <p:nvSpPr>
            <p:cNvPr id="831" name="Google Shape;831;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 name="Google Shape;832;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 name="Google Shape;833;p56"/>
          <p:cNvGrpSpPr/>
          <p:nvPr/>
        </p:nvGrpSpPr>
        <p:grpSpPr>
          <a:xfrm>
            <a:off x="10756521" y="3411303"/>
            <a:ext cx="188596" cy="167556"/>
            <a:chOff x="5058450" y="1870100"/>
            <a:chExt cx="58075" cy="51600"/>
          </a:xfrm>
        </p:grpSpPr>
        <p:sp>
          <p:nvSpPr>
            <p:cNvPr id="834" name="Google Shape;834;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 name="Google Shape;835;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6" name="Google Shape;836;p56"/>
          <p:cNvGrpSpPr/>
          <p:nvPr/>
        </p:nvGrpSpPr>
        <p:grpSpPr>
          <a:xfrm>
            <a:off x="9975874" y="3974514"/>
            <a:ext cx="134769" cy="143527"/>
            <a:chOff x="4811425" y="2065025"/>
            <a:chExt cx="41500" cy="44200"/>
          </a:xfrm>
        </p:grpSpPr>
        <p:sp>
          <p:nvSpPr>
            <p:cNvPr id="837" name="Google Shape;837;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38" name="Google Shape;838;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39" name="Google Shape;839;p56"/>
          <p:cNvGrpSpPr/>
          <p:nvPr/>
        </p:nvGrpSpPr>
        <p:grpSpPr>
          <a:xfrm>
            <a:off x="10365790" y="3974798"/>
            <a:ext cx="161156" cy="142957"/>
            <a:chOff x="4929875" y="2065025"/>
            <a:chExt cx="49625" cy="44025"/>
          </a:xfrm>
        </p:grpSpPr>
        <p:sp>
          <p:nvSpPr>
            <p:cNvPr id="840" name="Google Shape;840;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1" name="Google Shape;841;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2" name="Google Shape;842;p56"/>
          <p:cNvGrpSpPr/>
          <p:nvPr/>
        </p:nvGrpSpPr>
        <p:grpSpPr>
          <a:xfrm>
            <a:off x="10804015" y="3978817"/>
            <a:ext cx="93608" cy="134921"/>
            <a:chOff x="5083925" y="2066350"/>
            <a:chExt cx="28825" cy="41550"/>
          </a:xfrm>
        </p:grpSpPr>
        <p:sp>
          <p:nvSpPr>
            <p:cNvPr id="843" name="Google Shape;843;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44" name="Google Shape;844;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45" name="Google Shape;845;p56"/>
          <p:cNvGrpSpPr/>
          <p:nvPr/>
        </p:nvGrpSpPr>
        <p:grpSpPr>
          <a:xfrm>
            <a:off x="9512753" y="3999679"/>
            <a:ext cx="241368" cy="93195"/>
            <a:chOff x="4659775" y="2072775"/>
            <a:chExt cx="74325" cy="28700"/>
          </a:xfrm>
        </p:grpSpPr>
        <p:sp>
          <p:nvSpPr>
            <p:cNvPr id="846" name="Google Shape;846;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 name="Google Shape;847;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 name="Google Shape;848;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9" name="Google Shape;849;p56"/>
          <p:cNvGrpSpPr/>
          <p:nvPr/>
        </p:nvGrpSpPr>
        <p:grpSpPr>
          <a:xfrm>
            <a:off x="10739229" y="3720433"/>
            <a:ext cx="223183" cy="118929"/>
            <a:chOff x="4662475" y="1976500"/>
            <a:chExt cx="68725" cy="36625"/>
          </a:xfrm>
        </p:grpSpPr>
        <p:sp>
          <p:nvSpPr>
            <p:cNvPr id="850" name="Google Shape;850;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1" name="Google Shape;851;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2" name="Google Shape;852;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3" name="Google Shape;853;p56"/>
          <p:cNvGrpSpPr/>
          <p:nvPr/>
        </p:nvGrpSpPr>
        <p:grpSpPr>
          <a:xfrm>
            <a:off x="10335102" y="3725019"/>
            <a:ext cx="222532" cy="109756"/>
            <a:chOff x="4920150" y="1977875"/>
            <a:chExt cx="68525" cy="33800"/>
          </a:xfrm>
        </p:grpSpPr>
        <p:sp>
          <p:nvSpPr>
            <p:cNvPr id="854" name="Google Shape;854;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5" name="Google Shape;855;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6" name="Google Shape;856;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57" name="Google Shape;857;p56"/>
          <p:cNvGrpSpPr/>
          <p:nvPr/>
        </p:nvGrpSpPr>
        <p:grpSpPr>
          <a:xfrm>
            <a:off x="9549977" y="4263577"/>
            <a:ext cx="166920" cy="170479"/>
            <a:chOff x="4676550" y="2160575"/>
            <a:chExt cx="51400" cy="52500"/>
          </a:xfrm>
        </p:grpSpPr>
        <p:sp>
          <p:nvSpPr>
            <p:cNvPr id="858" name="Google Shape;858;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59" name="Google Shape;859;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0" name="Google Shape;860;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61" name="Google Shape;861;p56"/>
          <p:cNvGrpSpPr/>
          <p:nvPr/>
        </p:nvGrpSpPr>
        <p:grpSpPr>
          <a:xfrm>
            <a:off x="9946322" y="4272952"/>
            <a:ext cx="193873" cy="151725"/>
            <a:chOff x="4768325" y="2163475"/>
            <a:chExt cx="59700" cy="46725"/>
          </a:xfrm>
        </p:grpSpPr>
        <p:sp>
          <p:nvSpPr>
            <p:cNvPr id="862" name="Google Shape;862;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 name="Google Shape;863;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64" name="Google Shape;864;p56"/>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 name="Google Shape;865;p56"/>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 name="Google Shape;866;p56"/>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 name="Google Shape;867;p56"/>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 name="Google Shape;868;p56"/>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69" name="Google Shape;869;p56"/>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0" name="Google Shape;870;p56"/>
          <p:cNvGrpSpPr/>
          <p:nvPr/>
        </p:nvGrpSpPr>
        <p:grpSpPr>
          <a:xfrm>
            <a:off x="9968079" y="4613078"/>
            <a:ext cx="150357" cy="142471"/>
            <a:chOff x="4768575" y="2253950"/>
            <a:chExt cx="46300" cy="43875"/>
          </a:xfrm>
        </p:grpSpPr>
        <p:sp>
          <p:nvSpPr>
            <p:cNvPr id="871" name="Google Shape;871;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2" name="Google Shape;872;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3" name="Google Shape;873;p56"/>
          <p:cNvGrpSpPr/>
          <p:nvPr/>
        </p:nvGrpSpPr>
        <p:grpSpPr>
          <a:xfrm>
            <a:off x="10367577" y="5265112"/>
            <a:ext cx="157583" cy="194995"/>
            <a:chOff x="4960900" y="2433225"/>
            <a:chExt cx="48525" cy="60050"/>
          </a:xfrm>
        </p:grpSpPr>
        <p:sp>
          <p:nvSpPr>
            <p:cNvPr id="874" name="Google Shape;874;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5" name="Google Shape;875;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76" name="Google Shape;876;p56"/>
          <p:cNvGrpSpPr/>
          <p:nvPr/>
        </p:nvGrpSpPr>
        <p:grpSpPr>
          <a:xfrm>
            <a:off x="9952329" y="5617193"/>
            <a:ext cx="181859" cy="191747"/>
            <a:chOff x="4854075" y="2527625"/>
            <a:chExt cx="56000" cy="59050"/>
          </a:xfrm>
        </p:grpSpPr>
        <p:sp>
          <p:nvSpPr>
            <p:cNvPr id="877" name="Google Shape;877;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 name="Google Shape;878;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79" name="Google Shape;879;p56"/>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 name="Google Shape;880;p56"/>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 name="Google Shape;881;p56"/>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2" name="Google Shape;882;p56"/>
          <p:cNvGrpSpPr/>
          <p:nvPr/>
        </p:nvGrpSpPr>
        <p:grpSpPr>
          <a:xfrm>
            <a:off x="10784611" y="4902186"/>
            <a:ext cx="132416" cy="214396"/>
            <a:chOff x="5059700" y="2334775"/>
            <a:chExt cx="40775" cy="66025"/>
          </a:xfrm>
        </p:grpSpPr>
        <p:sp>
          <p:nvSpPr>
            <p:cNvPr id="883" name="Google Shape;883;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4" name="Google Shape;884;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5" name="Google Shape;885;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6" name="Google Shape;886;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7" name="Google Shape;887;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8" name="Google Shape;888;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89" name="Google Shape;889;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0" name="Google Shape;890;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1" name="Google Shape;891;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92" name="Google Shape;892;p56"/>
          <p:cNvGrpSpPr/>
          <p:nvPr/>
        </p:nvGrpSpPr>
        <p:grpSpPr>
          <a:xfrm>
            <a:off x="10727496" y="5255695"/>
            <a:ext cx="246645" cy="213828"/>
            <a:chOff x="5037700" y="2430325"/>
            <a:chExt cx="75950" cy="65850"/>
          </a:xfrm>
        </p:grpSpPr>
        <p:sp>
          <p:nvSpPr>
            <p:cNvPr id="893" name="Google Shape;893;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94" name="Google Shape;894;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95" name="Google Shape;895;p56"/>
          <p:cNvGrpSpPr/>
          <p:nvPr/>
        </p:nvGrpSpPr>
        <p:grpSpPr>
          <a:xfrm>
            <a:off x="9953504" y="4944298"/>
            <a:ext cx="230685" cy="130172"/>
            <a:chOff x="4756975" y="2341800"/>
            <a:chExt cx="91975" cy="51925"/>
          </a:xfrm>
        </p:grpSpPr>
        <p:sp>
          <p:nvSpPr>
            <p:cNvPr id="896" name="Google Shape;896;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7" name="Google Shape;897;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8" name="Google Shape;898;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99" name="Google Shape;899;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0" name="Google Shape;900;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1" name="Google Shape;901;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2" name="Google Shape;902;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3" name="Google Shape;903;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4" name="Google Shape;904;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5" name="Google Shape;905;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6" name="Google Shape;906;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7" name="Google Shape;907;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8" name="Google Shape;908;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09" name="Google Shape;909;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0" name="Google Shape;910;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1" name="Google Shape;911;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2" name="Google Shape;912;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3" name="Google Shape;913;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4" name="Google Shape;914;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5" name="Google Shape;915;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916" name="Google Shape;916;p56"/>
          <p:cNvGrpSpPr/>
          <p:nvPr/>
        </p:nvGrpSpPr>
        <p:grpSpPr>
          <a:xfrm>
            <a:off x="10309421" y="5595894"/>
            <a:ext cx="283329" cy="234348"/>
            <a:chOff x="4943575" y="2516350"/>
            <a:chExt cx="98675" cy="81700"/>
          </a:xfrm>
        </p:grpSpPr>
        <p:sp>
          <p:nvSpPr>
            <p:cNvPr id="917" name="Google Shape;917;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8" name="Google Shape;918;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19" name="Google Shape;919;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0" name="Google Shape;920;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1" name="Google Shape;921;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2" name="Google Shape;922;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3" name="Google Shape;923;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4" name="Google Shape;924;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5" name="Google Shape;925;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6" name="Google Shape;926;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7" name="Google Shape;927;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8" name="Google Shape;928;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29" name="Google Shape;929;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0" name="Google Shape;930;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1" name="Google Shape;931;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2" name="Google Shape;932;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3" name="Google Shape;933;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4" name="Google Shape;934;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5" name="Google Shape;935;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6" name="Google Shape;936;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7" name="Google Shape;937;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8" name="Google Shape;938;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39" name="Google Shape;939;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0" name="Google Shape;940;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1" name="Google Shape;941;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2" name="Google Shape;942;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3" name="Google Shape;943;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4" name="Google Shape;944;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5" name="Google Shape;945;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6" name="Google Shape;946;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7" name="Google Shape;947;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8" name="Google Shape;948;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49" name="Google Shape;949;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0" name="Google Shape;950;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1" name="Google Shape;951;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2" name="Google Shape;952;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3" name="Google Shape;953;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4" name="Google Shape;954;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5" name="Google Shape;955;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6" name="Google Shape;956;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7" name="Google Shape;957;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8" name="Google Shape;958;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59" name="Google Shape;959;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0" name="Google Shape;960;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1" name="Google Shape;961;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2" name="Google Shape;962;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3" name="Google Shape;963;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4" name="Google Shape;964;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5" name="Google Shape;965;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6" name="Google Shape;966;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7" name="Google Shape;967;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8" name="Google Shape;968;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69" name="Google Shape;969;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0" name="Google Shape;970;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1" name="Google Shape;971;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2" name="Google Shape;972;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3" name="Google Shape;973;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4" name="Google Shape;974;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5" name="Google Shape;975;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6" name="Google Shape;976;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7" name="Google Shape;977;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8" name="Google Shape;978;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79" name="Google Shape;979;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0" name="Google Shape;980;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1" name="Google Shape;981;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2" name="Google Shape;982;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3" name="Google Shape;983;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4" name="Google Shape;984;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5" name="Google Shape;985;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6" name="Google Shape;986;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7" name="Google Shape;987;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8" name="Google Shape;988;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89" name="Google Shape;989;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0" name="Google Shape;990;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1" name="Google Shape;991;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2" name="Google Shape;992;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3" name="Google Shape;993;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994" name="Google Shape;994;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sp>
        <p:nvSpPr>
          <p:cNvPr id="995" name="Google Shape;995;p56"/>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6" name="Google Shape;996;p56"/>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p>
        </p:txBody>
      </p:sp>
      <p:sp>
        <p:nvSpPr>
          <p:cNvPr id="997" name="Google Shape;997;p56"/>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998" name="Google Shape;998;p56"/>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02"/>
        <p:cNvGrpSpPr/>
        <p:nvPr/>
      </p:nvGrpSpPr>
      <p:grpSpPr>
        <a:xfrm>
          <a:off x="0" y="0"/>
          <a:ext cx="0" cy="0"/>
          <a:chOff x="0" y="0"/>
          <a:chExt cx="0" cy="0"/>
        </a:xfrm>
      </p:grpSpPr>
      <p:grpSp>
        <p:nvGrpSpPr>
          <p:cNvPr id="1003" name="Google Shape;1003;p57"/>
          <p:cNvGrpSpPr/>
          <p:nvPr/>
        </p:nvGrpSpPr>
        <p:grpSpPr>
          <a:xfrm>
            <a:off x="4857268" y="1568987"/>
            <a:ext cx="2770909" cy="1822077"/>
            <a:chOff x="235800" y="830650"/>
            <a:chExt cx="6978450" cy="4588844"/>
          </a:xfrm>
        </p:grpSpPr>
        <p:sp>
          <p:nvSpPr>
            <p:cNvPr id="1004" name="Google Shape;1004;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5" name="Google Shape;1005;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6" name="Google Shape;1006;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7" name="Google Shape;1007;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8" name="Google Shape;1008;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009" name="Google Shape;1009;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010" name="Google Shape;1010;p57"/>
          <p:cNvGrpSpPr/>
          <p:nvPr/>
        </p:nvGrpSpPr>
        <p:grpSpPr>
          <a:xfrm>
            <a:off x="999505" y="3985190"/>
            <a:ext cx="3497168" cy="1778053"/>
            <a:chOff x="238125" y="1038125"/>
            <a:chExt cx="7146800" cy="3633625"/>
          </a:xfrm>
        </p:grpSpPr>
        <p:sp>
          <p:nvSpPr>
            <p:cNvPr id="1011" name="Google Shape;1011;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2" name="Google Shape;1012;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3" name="Google Shape;1013;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4" name="Google Shape;1014;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5" name="Google Shape;1015;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6" name="Google Shape;1016;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7" name="Google Shape;1017;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8" name="Google Shape;1018;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19" name="Google Shape;1019;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0" name="Google Shape;1020;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1" name="Google Shape;1021;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2" name="Google Shape;1022;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3" name="Google Shape;1023;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4" name="Google Shape;1024;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5" name="Google Shape;1025;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6" name="Google Shape;1026;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7" name="Google Shape;1027;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8" name="Google Shape;1028;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29" name="Google Shape;1029;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0" name="Google Shape;1030;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1" name="Google Shape;1031;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2" name="Google Shape;1032;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3" name="Google Shape;1033;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4" name="Google Shape;1034;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5" name="Google Shape;1035;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6" name="Google Shape;1036;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7" name="Google Shape;1037;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8" name="Google Shape;1038;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39" name="Google Shape;1039;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0" name="Google Shape;1040;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1" name="Google Shape;1041;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2" name="Google Shape;1042;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3" name="Google Shape;1043;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4" name="Google Shape;1044;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5" name="Google Shape;1045;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6" name="Google Shape;1046;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7" name="Google Shape;1047;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8" name="Google Shape;1048;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49" name="Google Shape;1049;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0" name="Google Shape;1050;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1" name="Google Shape;1051;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2" name="Google Shape;1052;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3" name="Google Shape;1053;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4" name="Google Shape;1054;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5" name="Google Shape;1055;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6" name="Google Shape;1056;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7" name="Google Shape;1057;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8" name="Google Shape;1058;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59" name="Google Shape;1059;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0" name="Google Shape;1060;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1" name="Google Shape;1061;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2" name="Google Shape;1062;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3" name="Google Shape;1063;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4" name="Google Shape;1064;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5" name="Google Shape;1065;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6" name="Google Shape;1066;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7" name="Google Shape;1067;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8" name="Google Shape;1068;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69" name="Google Shape;1069;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0" name="Google Shape;1070;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1" name="Google Shape;1071;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2" name="Google Shape;1072;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3" name="Google Shape;1073;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4" name="Google Shape;1074;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5" name="Google Shape;1075;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6" name="Google Shape;1076;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7" name="Google Shape;1077;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8" name="Google Shape;1078;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79" name="Google Shape;1079;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0" name="Google Shape;1080;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1" name="Google Shape;1081;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2" name="Google Shape;1082;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3" name="Google Shape;1083;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4" name="Google Shape;1084;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5" name="Google Shape;1085;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6" name="Google Shape;1086;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7" name="Google Shape;1087;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8" name="Google Shape;1088;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89" name="Google Shape;1089;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0" name="Google Shape;1090;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1" name="Google Shape;1091;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2" name="Google Shape;1092;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3" name="Google Shape;1093;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4" name="Google Shape;1094;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5" name="Google Shape;1095;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6" name="Google Shape;1096;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7" name="Google Shape;1097;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8" name="Google Shape;1098;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099" name="Google Shape;1099;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0" name="Google Shape;1100;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1" name="Google Shape;1101;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2" name="Google Shape;1102;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3" name="Google Shape;1103;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4" name="Google Shape;1104;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5" name="Google Shape;1105;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6" name="Google Shape;1106;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7" name="Google Shape;1107;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8" name="Google Shape;1108;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09" name="Google Shape;1109;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0" name="Google Shape;1110;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1" name="Google Shape;1111;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2" name="Google Shape;1112;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3" name="Google Shape;1113;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4" name="Google Shape;1114;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5" name="Google Shape;1115;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6" name="Google Shape;1116;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7" name="Google Shape;1117;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8" name="Google Shape;1118;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19" name="Google Shape;1119;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0" name="Google Shape;1120;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1" name="Google Shape;1121;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2" name="Google Shape;1122;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3" name="Google Shape;1123;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4" name="Google Shape;1124;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5" name="Google Shape;1125;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6" name="Google Shape;1126;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7" name="Google Shape;1127;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8" name="Google Shape;1128;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29" name="Google Shape;1129;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0" name="Google Shape;1130;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1" name="Google Shape;1131;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2" name="Google Shape;1132;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3" name="Google Shape;1133;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4" name="Google Shape;1134;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5" name="Google Shape;1135;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6" name="Google Shape;1136;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7" name="Google Shape;1137;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8" name="Google Shape;1138;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39" name="Google Shape;1139;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0" name="Google Shape;1140;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1" name="Google Shape;1141;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2" name="Google Shape;1142;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3" name="Google Shape;1143;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4" name="Google Shape;1144;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5" name="Google Shape;1145;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6" name="Google Shape;1146;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7" name="Google Shape;1147;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8" name="Google Shape;1148;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49" name="Google Shape;1149;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0" name="Google Shape;1150;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1" name="Google Shape;1151;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2" name="Google Shape;1152;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3" name="Google Shape;1153;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4" name="Google Shape;1154;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5" name="Google Shape;1155;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6" name="Google Shape;1156;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7" name="Google Shape;1157;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8" name="Google Shape;1158;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59" name="Google Shape;1159;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0" name="Google Shape;1160;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1" name="Google Shape;1161;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2" name="Google Shape;1162;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3" name="Google Shape;1163;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4" name="Google Shape;1164;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5" name="Google Shape;1165;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6" name="Google Shape;1166;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7" name="Google Shape;1167;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8" name="Google Shape;1168;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69" name="Google Shape;1169;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0" name="Google Shape;1170;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1" name="Google Shape;1171;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2" name="Google Shape;1172;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3" name="Google Shape;1173;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4" name="Google Shape;1174;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5" name="Google Shape;1175;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6" name="Google Shape;1176;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7" name="Google Shape;1177;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8" name="Google Shape;1178;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79" name="Google Shape;1179;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0" name="Google Shape;1180;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1" name="Google Shape;1181;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2" name="Google Shape;1182;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3" name="Google Shape;1183;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4" name="Google Shape;1184;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5" name="Google Shape;1185;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6" name="Google Shape;1186;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7" name="Google Shape;1187;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8" name="Google Shape;1188;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89" name="Google Shape;1189;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0" name="Google Shape;1190;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1" name="Google Shape;1191;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2" name="Google Shape;1192;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3" name="Google Shape;1193;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4" name="Google Shape;1194;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5" name="Google Shape;1195;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6" name="Google Shape;1196;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7" name="Google Shape;1197;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8" name="Google Shape;1198;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199" name="Google Shape;1199;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0" name="Google Shape;1200;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1" name="Google Shape;1201;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2" name="Google Shape;1202;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3" name="Google Shape;1203;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4" name="Google Shape;1204;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5" name="Google Shape;1205;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6" name="Google Shape;1206;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7" name="Google Shape;1207;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8" name="Google Shape;1208;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09" name="Google Shape;1209;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0" name="Google Shape;1210;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1" name="Google Shape;1211;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2" name="Google Shape;1212;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3" name="Google Shape;1213;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4" name="Google Shape;1214;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5" name="Google Shape;1215;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6" name="Google Shape;1216;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7" name="Google Shape;1217;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8" name="Google Shape;1218;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19" name="Google Shape;1219;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0" name="Google Shape;1220;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1" name="Google Shape;1221;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2" name="Google Shape;1222;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3" name="Google Shape;1223;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4" name="Google Shape;1224;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5" name="Google Shape;1225;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6" name="Google Shape;1226;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7" name="Google Shape;1227;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8" name="Google Shape;1228;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29" name="Google Shape;1229;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0" name="Google Shape;1230;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1" name="Google Shape;1231;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2" name="Google Shape;1232;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3" name="Google Shape;1233;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4" name="Google Shape;1234;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5" name="Google Shape;1235;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6" name="Google Shape;1236;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7" name="Google Shape;1237;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8" name="Google Shape;1238;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39" name="Google Shape;1239;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0" name="Google Shape;1240;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1" name="Google Shape;1241;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2" name="Google Shape;1242;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3" name="Google Shape;1243;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4" name="Google Shape;1244;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5" name="Google Shape;1245;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6" name="Google Shape;1246;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7" name="Google Shape;1247;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8" name="Google Shape;1248;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49" name="Google Shape;1249;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0" name="Google Shape;1250;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1" name="Google Shape;1251;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2" name="Google Shape;1252;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3" name="Google Shape;1253;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4" name="Google Shape;1254;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5" name="Google Shape;1255;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6" name="Google Shape;1256;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7" name="Google Shape;1257;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8" name="Google Shape;1258;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59" name="Google Shape;1259;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0" name="Google Shape;1260;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1" name="Google Shape;1261;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2" name="Google Shape;1262;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3" name="Google Shape;1263;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4" name="Google Shape;1264;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5" name="Google Shape;1265;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6" name="Google Shape;1266;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7" name="Google Shape;1267;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8" name="Google Shape;1268;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69" name="Google Shape;1269;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0" name="Google Shape;1270;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1" name="Google Shape;1271;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2" name="Google Shape;1272;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3" name="Google Shape;1273;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4" name="Google Shape;1274;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5" name="Google Shape;1275;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6" name="Google Shape;1276;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7" name="Google Shape;1277;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8" name="Google Shape;1278;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79" name="Google Shape;1279;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0" name="Google Shape;1280;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1" name="Google Shape;1281;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2" name="Google Shape;1282;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3" name="Google Shape;1283;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4" name="Google Shape;1284;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5" name="Google Shape;1285;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6" name="Google Shape;1286;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7" name="Google Shape;1287;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8" name="Google Shape;1288;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89" name="Google Shape;1289;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0" name="Google Shape;1290;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1" name="Google Shape;1291;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2" name="Google Shape;1292;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3" name="Google Shape;1293;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4" name="Google Shape;1294;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5" name="Google Shape;1295;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6" name="Google Shape;1296;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7" name="Google Shape;1297;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8" name="Google Shape;1298;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299" name="Google Shape;1299;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0" name="Google Shape;1300;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1" name="Google Shape;1301;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2" name="Google Shape;1302;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3" name="Google Shape;1303;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4" name="Google Shape;1304;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5" name="Google Shape;1305;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6" name="Google Shape;1306;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7" name="Google Shape;1307;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8" name="Google Shape;1308;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09" name="Google Shape;1309;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0" name="Google Shape;1310;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1" name="Google Shape;1311;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2" name="Google Shape;1312;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3" name="Google Shape;1313;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4" name="Google Shape;1314;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5" name="Google Shape;1315;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6" name="Google Shape;1316;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7" name="Google Shape;1317;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8" name="Google Shape;1318;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19" name="Google Shape;1319;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0" name="Google Shape;1320;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1" name="Google Shape;1321;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2" name="Google Shape;1322;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3" name="Google Shape;1323;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4" name="Google Shape;1324;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5" name="Google Shape;1325;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6" name="Google Shape;1326;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7" name="Google Shape;1327;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8" name="Google Shape;1328;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29" name="Google Shape;1329;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0" name="Google Shape;1330;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1" name="Google Shape;1331;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2" name="Google Shape;1332;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3" name="Google Shape;1333;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4" name="Google Shape;1334;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5" name="Google Shape;1335;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6" name="Google Shape;1336;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7" name="Google Shape;1337;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8" name="Google Shape;1338;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39" name="Google Shape;1339;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0" name="Google Shape;1340;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1" name="Google Shape;1341;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2" name="Google Shape;1342;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3" name="Google Shape;1343;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4" name="Google Shape;1344;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5" name="Google Shape;1345;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6" name="Google Shape;1346;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7" name="Google Shape;1347;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8" name="Google Shape;1348;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49" name="Google Shape;1349;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0" name="Google Shape;1350;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1" name="Google Shape;1351;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2" name="Google Shape;1352;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3" name="Google Shape;1353;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4" name="Google Shape;1354;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5" name="Google Shape;1355;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6" name="Google Shape;1356;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7" name="Google Shape;1357;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8" name="Google Shape;1358;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59" name="Google Shape;1359;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0" name="Google Shape;1360;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1" name="Google Shape;1361;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2" name="Google Shape;1362;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3" name="Google Shape;1363;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4" name="Google Shape;1364;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5" name="Google Shape;1365;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6" name="Google Shape;1366;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7" name="Google Shape;1367;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8" name="Google Shape;1368;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69" name="Google Shape;1369;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0" name="Google Shape;1370;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1" name="Google Shape;1371;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2" name="Google Shape;1372;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3" name="Google Shape;1373;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4" name="Google Shape;1374;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5" name="Google Shape;1375;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6" name="Google Shape;1376;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7" name="Google Shape;1377;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8" name="Google Shape;1378;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79" name="Google Shape;1379;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0" name="Google Shape;1380;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1" name="Google Shape;1381;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2" name="Google Shape;1382;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3" name="Google Shape;1383;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4" name="Google Shape;1384;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5" name="Google Shape;1385;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6" name="Google Shape;1386;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7" name="Google Shape;1387;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8" name="Google Shape;1388;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89" name="Google Shape;1389;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0" name="Google Shape;1390;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1" name="Google Shape;1391;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2" name="Google Shape;1392;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3" name="Google Shape;1393;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4" name="Google Shape;1394;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5" name="Google Shape;1395;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6" name="Google Shape;1396;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7" name="Google Shape;1397;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8" name="Google Shape;1398;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399" name="Google Shape;1399;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0" name="Google Shape;1400;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1" name="Google Shape;1401;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2" name="Google Shape;1402;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3" name="Google Shape;1403;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4" name="Google Shape;1404;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5" name="Google Shape;1405;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6" name="Google Shape;1406;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7" name="Google Shape;1407;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8" name="Google Shape;1408;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09" name="Google Shape;1409;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0" name="Google Shape;1410;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1" name="Google Shape;1411;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2" name="Google Shape;1412;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3" name="Google Shape;1413;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4" name="Google Shape;1414;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5" name="Google Shape;1415;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6" name="Google Shape;1416;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7" name="Google Shape;1417;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8" name="Google Shape;1418;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19" name="Google Shape;1419;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0" name="Google Shape;1420;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1" name="Google Shape;1421;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2" name="Google Shape;1422;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3" name="Google Shape;1423;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4" name="Google Shape;1424;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5" name="Google Shape;1425;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6" name="Google Shape;1426;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7" name="Google Shape;1427;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8" name="Google Shape;1428;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29" name="Google Shape;1429;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0" name="Google Shape;1430;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1" name="Google Shape;1431;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2" name="Google Shape;1432;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3" name="Google Shape;1433;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4" name="Google Shape;1434;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5" name="Google Shape;1435;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6" name="Google Shape;1436;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7" name="Google Shape;1437;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8" name="Google Shape;1438;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39" name="Google Shape;1439;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0" name="Google Shape;1440;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1" name="Google Shape;1441;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2" name="Google Shape;1442;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3" name="Google Shape;1443;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4" name="Google Shape;1444;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5" name="Google Shape;1445;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6" name="Google Shape;1446;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7" name="Google Shape;1447;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8" name="Google Shape;1448;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49" name="Google Shape;1449;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0" name="Google Shape;1450;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1" name="Google Shape;1451;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2" name="Google Shape;1452;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3" name="Google Shape;1453;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4" name="Google Shape;1454;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5" name="Google Shape;1455;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6" name="Google Shape;1456;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7" name="Google Shape;1457;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8" name="Google Shape;1458;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59" name="Google Shape;1459;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0" name="Google Shape;1460;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1" name="Google Shape;1461;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2" name="Google Shape;1462;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3" name="Google Shape;1463;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4" name="Google Shape;1464;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5" name="Google Shape;1465;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6" name="Google Shape;1466;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7" name="Google Shape;1467;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8" name="Google Shape;1468;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69" name="Google Shape;1469;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0" name="Google Shape;1470;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1" name="Google Shape;1471;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2" name="Google Shape;1472;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3" name="Google Shape;1473;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4" name="Google Shape;1474;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5" name="Google Shape;1475;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6" name="Google Shape;1476;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7" name="Google Shape;1477;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8" name="Google Shape;1478;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79" name="Google Shape;1479;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0" name="Google Shape;1480;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1" name="Google Shape;1481;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2" name="Google Shape;1482;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3" name="Google Shape;1483;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4" name="Google Shape;1484;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5" name="Google Shape;1485;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6" name="Google Shape;1486;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7" name="Google Shape;1487;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8" name="Google Shape;1488;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89" name="Google Shape;1489;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0" name="Google Shape;1490;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1" name="Google Shape;1491;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2" name="Google Shape;1492;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3" name="Google Shape;1493;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4" name="Google Shape;1494;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5" name="Google Shape;1495;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6" name="Google Shape;1496;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7" name="Google Shape;1497;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8" name="Google Shape;1498;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499" name="Google Shape;1499;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0" name="Google Shape;1500;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1" name="Google Shape;1501;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2" name="Google Shape;1502;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3" name="Google Shape;1503;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4" name="Google Shape;1504;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5" name="Google Shape;1505;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6" name="Google Shape;1506;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7" name="Google Shape;1507;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8" name="Google Shape;1508;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09" name="Google Shape;1509;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0" name="Google Shape;1510;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1" name="Google Shape;1511;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2" name="Google Shape;1512;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3" name="Google Shape;1513;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4" name="Google Shape;1514;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5" name="Google Shape;1515;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6" name="Google Shape;1516;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7" name="Google Shape;1517;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8" name="Google Shape;1518;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19" name="Google Shape;1519;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0" name="Google Shape;1520;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1" name="Google Shape;1521;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2" name="Google Shape;1522;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3" name="Google Shape;1523;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4" name="Google Shape;1524;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5" name="Google Shape;1525;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6" name="Google Shape;1526;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7" name="Google Shape;1527;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8" name="Google Shape;1528;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29" name="Google Shape;1529;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0" name="Google Shape;1530;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1" name="Google Shape;1531;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2" name="Google Shape;1532;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3" name="Google Shape;1533;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4" name="Google Shape;1534;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5" name="Google Shape;1535;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6" name="Google Shape;1536;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7" name="Google Shape;1537;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8" name="Google Shape;1538;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39" name="Google Shape;1539;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0" name="Google Shape;1540;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1" name="Google Shape;1541;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2" name="Google Shape;1542;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3" name="Google Shape;1543;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4" name="Google Shape;1544;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5" name="Google Shape;1545;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6" name="Google Shape;1546;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7" name="Google Shape;1547;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8" name="Google Shape;1548;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49" name="Google Shape;1549;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0" name="Google Shape;1550;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1" name="Google Shape;1551;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2" name="Google Shape;1552;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3" name="Google Shape;1553;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4" name="Google Shape;1554;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5" name="Google Shape;1555;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6" name="Google Shape;1556;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7" name="Google Shape;1557;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8" name="Google Shape;1558;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59" name="Google Shape;1559;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0" name="Google Shape;1560;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1" name="Google Shape;1561;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2" name="Google Shape;1562;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3" name="Google Shape;1563;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4" name="Google Shape;1564;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5" name="Google Shape;1565;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6" name="Google Shape;1566;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7" name="Google Shape;1567;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8" name="Google Shape;1568;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69" name="Google Shape;1569;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0" name="Google Shape;1570;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1" name="Google Shape;1571;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2" name="Google Shape;1572;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3" name="Google Shape;1573;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4" name="Google Shape;1574;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5" name="Google Shape;1575;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6" name="Google Shape;1576;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7" name="Google Shape;1577;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8" name="Google Shape;1578;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79" name="Google Shape;1579;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0" name="Google Shape;1580;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1" name="Google Shape;1581;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2" name="Google Shape;1582;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3" name="Google Shape;1583;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4" name="Google Shape;1584;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5" name="Google Shape;1585;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6" name="Google Shape;1586;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7" name="Google Shape;1587;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8" name="Google Shape;1588;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89" name="Google Shape;1589;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0" name="Google Shape;1590;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1" name="Google Shape;1591;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2" name="Google Shape;1592;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3" name="Google Shape;1593;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4" name="Google Shape;1594;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5" name="Google Shape;1595;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6" name="Google Shape;1596;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7" name="Google Shape;1597;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8" name="Google Shape;1598;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599" name="Google Shape;1599;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0" name="Google Shape;1600;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1" name="Google Shape;1601;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2" name="Google Shape;1602;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3" name="Google Shape;1603;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4" name="Google Shape;1604;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5" name="Google Shape;1605;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6" name="Google Shape;1606;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7" name="Google Shape;1607;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8" name="Google Shape;1608;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09" name="Google Shape;1609;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0" name="Google Shape;1610;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1" name="Google Shape;1611;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2" name="Google Shape;1612;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3" name="Google Shape;1613;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4" name="Google Shape;1614;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5" name="Google Shape;1615;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6" name="Google Shape;1616;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7" name="Google Shape;1617;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8" name="Google Shape;1618;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19" name="Google Shape;1619;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0" name="Google Shape;1620;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1" name="Google Shape;1621;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2" name="Google Shape;1622;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3" name="Google Shape;1623;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4" name="Google Shape;1624;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5" name="Google Shape;1625;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6" name="Google Shape;1626;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7" name="Google Shape;1627;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8" name="Google Shape;1628;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29" name="Google Shape;1629;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0" name="Google Shape;1630;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1" name="Google Shape;1631;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2" name="Google Shape;1632;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3" name="Google Shape;1633;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4" name="Google Shape;1634;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5" name="Google Shape;1635;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6" name="Google Shape;1636;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7" name="Google Shape;1637;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8" name="Google Shape;1638;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39" name="Google Shape;1639;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0" name="Google Shape;1640;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1" name="Google Shape;1641;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2" name="Google Shape;1642;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3" name="Google Shape;1643;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4" name="Google Shape;1644;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5" name="Google Shape;1645;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6" name="Google Shape;1646;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7" name="Google Shape;1647;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8" name="Google Shape;1648;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49" name="Google Shape;1649;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0" name="Google Shape;1650;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1" name="Google Shape;1651;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2" name="Google Shape;1652;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3" name="Google Shape;1653;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4" name="Google Shape;1654;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5" name="Google Shape;1655;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6" name="Google Shape;1656;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7" name="Google Shape;1657;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8" name="Google Shape;1658;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59" name="Google Shape;1659;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0" name="Google Shape;1660;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1" name="Google Shape;1661;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2" name="Google Shape;1662;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3" name="Google Shape;1663;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4" name="Google Shape;1664;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5" name="Google Shape;1665;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6" name="Google Shape;1666;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7" name="Google Shape;1667;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8" name="Google Shape;1668;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69" name="Google Shape;1669;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0" name="Google Shape;1670;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1" name="Google Shape;1671;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2" name="Google Shape;1672;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3" name="Google Shape;1673;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4" name="Google Shape;1674;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5" name="Google Shape;1675;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6" name="Google Shape;1676;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7" name="Google Shape;1677;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8" name="Google Shape;1678;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79" name="Google Shape;1679;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0" name="Google Shape;1680;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1" name="Google Shape;1681;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2" name="Google Shape;1682;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3" name="Google Shape;1683;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4" name="Google Shape;1684;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5" name="Google Shape;1685;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6" name="Google Shape;1686;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7" name="Google Shape;1687;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8" name="Google Shape;1688;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89" name="Google Shape;1689;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0" name="Google Shape;1690;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1" name="Google Shape;1691;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2" name="Google Shape;1692;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3" name="Google Shape;1693;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4" name="Google Shape;1694;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5" name="Google Shape;1695;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6" name="Google Shape;1696;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7" name="Google Shape;1697;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8" name="Google Shape;1698;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699" name="Google Shape;1699;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0" name="Google Shape;1700;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1" name="Google Shape;1701;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2" name="Google Shape;1702;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3" name="Google Shape;1703;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4" name="Google Shape;1704;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5" name="Google Shape;1705;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6" name="Google Shape;1706;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7" name="Google Shape;1707;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8" name="Google Shape;1708;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09" name="Google Shape;1709;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0" name="Google Shape;1710;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1" name="Google Shape;1711;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2" name="Google Shape;1712;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3" name="Google Shape;1713;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4" name="Google Shape;1714;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5" name="Google Shape;1715;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6" name="Google Shape;1716;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7" name="Google Shape;1717;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8" name="Google Shape;1718;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19" name="Google Shape;1719;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0" name="Google Shape;1720;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1" name="Google Shape;1721;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2" name="Google Shape;1722;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3" name="Google Shape;1723;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4" name="Google Shape;1724;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5" name="Google Shape;1725;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6" name="Google Shape;1726;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7" name="Google Shape;1727;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8" name="Google Shape;1728;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29" name="Google Shape;1729;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0" name="Google Shape;1730;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1" name="Google Shape;1731;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2" name="Google Shape;1732;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3" name="Google Shape;1733;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4" name="Google Shape;1734;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5" name="Google Shape;1735;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6" name="Google Shape;1736;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7" name="Google Shape;1737;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8" name="Google Shape;1738;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39" name="Google Shape;1739;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0" name="Google Shape;1740;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1" name="Google Shape;1741;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2" name="Google Shape;1742;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3" name="Google Shape;1743;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4" name="Google Shape;1744;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5" name="Google Shape;1745;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6" name="Google Shape;1746;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7" name="Google Shape;1747;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8" name="Google Shape;1748;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49" name="Google Shape;1749;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0" name="Google Shape;1750;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1" name="Google Shape;1751;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2" name="Google Shape;1752;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3" name="Google Shape;1753;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4" name="Google Shape;1754;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5" name="Google Shape;1755;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6" name="Google Shape;1756;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7" name="Google Shape;1757;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8" name="Google Shape;1758;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59" name="Google Shape;1759;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0" name="Google Shape;1760;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1" name="Google Shape;1761;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2" name="Google Shape;1762;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3" name="Google Shape;1763;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4" name="Google Shape;1764;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5" name="Google Shape;1765;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6" name="Google Shape;1766;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7" name="Google Shape;1767;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8" name="Google Shape;1768;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69" name="Google Shape;1769;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0" name="Google Shape;1770;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1" name="Google Shape;1771;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2" name="Google Shape;1772;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3" name="Google Shape;1773;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4" name="Google Shape;1774;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5" name="Google Shape;1775;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6" name="Google Shape;1776;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7" name="Google Shape;1777;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8" name="Google Shape;1778;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79" name="Google Shape;1779;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0" name="Google Shape;1780;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1" name="Google Shape;1781;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2" name="Google Shape;1782;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3" name="Google Shape;1783;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4" name="Google Shape;1784;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5" name="Google Shape;1785;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6" name="Google Shape;1786;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7" name="Google Shape;1787;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8" name="Google Shape;1788;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89" name="Google Shape;1789;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0" name="Google Shape;1790;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1" name="Google Shape;1791;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2" name="Google Shape;1792;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3" name="Google Shape;1793;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4" name="Google Shape;1794;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5" name="Google Shape;1795;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6" name="Google Shape;1796;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7" name="Google Shape;1797;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8" name="Google Shape;1798;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799" name="Google Shape;1799;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0" name="Google Shape;1800;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1" name="Google Shape;1801;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2" name="Google Shape;1802;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3" name="Google Shape;1803;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4" name="Google Shape;1804;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5" name="Google Shape;1805;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6" name="Google Shape;1806;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7" name="Google Shape;1807;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8" name="Google Shape;1808;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09" name="Google Shape;1809;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0" name="Google Shape;1810;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1" name="Google Shape;1811;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2" name="Google Shape;1812;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3" name="Google Shape;1813;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4" name="Google Shape;1814;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5" name="Google Shape;1815;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6" name="Google Shape;1816;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7" name="Google Shape;1817;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8" name="Google Shape;1818;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19" name="Google Shape;1819;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0" name="Google Shape;1820;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1" name="Google Shape;1821;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2" name="Google Shape;1822;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3" name="Google Shape;1823;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4" name="Google Shape;1824;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5" name="Google Shape;1825;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6" name="Google Shape;1826;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7" name="Google Shape;1827;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8" name="Google Shape;1828;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29" name="Google Shape;1829;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0" name="Google Shape;1830;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1" name="Google Shape;1831;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2" name="Google Shape;1832;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3" name="Google Shape;1833;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4" name="Google Shape;1834;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5" name="Google Shape;1835;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6" name="Google Shape;1836;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7" name="Google Shape;1837;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8" name="Google Shape;1838;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39" name="Google Shape;1839;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0" name="Google Shape;1840;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1" name="Google Shape;1841;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2" name="Google Shape;1842;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3" name="Google Shape;1843;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4" name="Google Shape;1844;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5" name="Google Shape;1845;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6" name="Google Shape;1846;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7" name="Google Shape;1847;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8" name="Google Shape;1848;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49" name="Google Shape;1849;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0" name="Google Shape;1850;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1" name="Google Shape;1851;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2" name="Google Shape;1852;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3" name="Google Shape;1853;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4" name="Google Shape;1854;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5" name="Google Shape;1855;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6" name="Google Shape;1856;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7" name="Google Shape;1857;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8" name="Google Shape;1858;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59" name="Google Shape;1859;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0" name="Google Shape;1860;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1" name="Google Shape;1861;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2" name="Google Shape;1862;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3" name="Google Shape;1863;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4" name="Google Shape;1864;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5" name="Google Shape;1865;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6" name="Google Shape;1866;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7" name="Google Shape;1867;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8" name="Google Shape;1868;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69" name="Google Shape;1869;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0" name="Google Shape;1870;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1" name="Google Shape;1871;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2" name="Google Shape;1872;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3" name="Google Shape;1873;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4" name="Google Shape;1874;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5" name="Google Shape;1875;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6" name="Google Shape;1876;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7" name="Google Shape;1877;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8" name="Google Shape;1878;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79" name="Google Shape;1879;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0" name="Google Shape;1880;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1" name="Google Shape;1881;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2" name="Google Shape;1882;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3" name="Google Shape;1883;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4" name="Google Shape;1884;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5" name="Google Shape;1885;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6" name="Google Shape;1886;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7" name="Google Shape;1887;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8" name="Google Shape;1888;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89" name="Google Shape;1889;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0" name="Google Shape;1890;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1" name="Google Shape;1891;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2" name="Google Shape;1892;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3" name="Google Shape;1893;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4" name="Google Shape;1894;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5" name="Google Shape;1895;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6" name="Google Shape;1896;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7" name="Google Shape;1897;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8" name="Google Shape;1898;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899" name="Google Shape;1899;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0" name="Google Shape;1900;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1" name="Google Shape;1901;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2" name="Google Shape;1902;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3" name="Google Shape;1903;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4" name="Google Shape;1904;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5" name="Google Shape;1905;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6" name="Google Shape;1906;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7" name="Google Shape;1907;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8" name="Google Shape;1908;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09" name="Google Shape;1909;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0" name="Google Shape;1910;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1" name="Google Shape;1911;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2" name="Google Shape;1912;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3" name="Google Shape;1913;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4" name="Google Shape;1914;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5" name="Google Shape;1915;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6" name="Google Shape;1916;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7" name="Google Shape;1917;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8" name="Google Shape;1918;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19" name="Google Shape;1919;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0" name="Google Shape;1920;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1" name="Google Shape;1921;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2" name="Google Shape;1922;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3" name="Google Shape;1923;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4" name="Google Shape;1924;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5" name="Google Shape;1925;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6" name="Google Shape;1926;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7" name="Google Shape;1927;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8" name="Google Shape;1928;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29" name="Google Shape;1929;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0" name="Google Shape;1930;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1" name="Google Shape;1931;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2" name="Google Shape;1932;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3" name="Google Shape;1933;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4" name="Google Shape;1934;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5" name="Google Shape;1935;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6" name="Google Shape;1936;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7" name="Google Shape;1937;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8" name="Google Shape;1938;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39" name="Google Shape;1939;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0" name="Google Shape;1940;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1" name="Google Shape;1941;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2" name="Google Shape;1942;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3" name="Google Shape;1943;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4" name="Google Shape;1944;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5" name="Google Shape;1945;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6" name="Google Shape;1946;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7" name="Google Shape;1947;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8" name="Google Shape;1948;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49" name="Google Shape;1949;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0" name="Google Shape;1950;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1" name="Google Shape;1951;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2" name="Google Shape;1952;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3" name="Google Shape;1953;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4" name="Google Shape;1954;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5" name="Google Shape;1955;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6" name="Google Shape;1956;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7" name="Google Shape;1957;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8" name="Google Shape;1958;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59" name="Google Shape;1959;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0" name="Google Shape;1960;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1" name="Google Shape;1961;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2" name="Google Shape;1962;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3" name="Google Shape;1963;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4" name="Google Shape;1964;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5" name="Google Shape;1965;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6" name="Google Shape;1966;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7" name="Google Shape;1967;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8" name="Google Shape;1968;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69" name="Google Shape;1969;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0" name="Google Shape;1970;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1" name="Google Shape;1971;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2" name="Google Shape;1972;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3" name="Google Shape;1973;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4" name="Google Shape;1974;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5" name="Google Shape;1975;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6" name="Google Shape;1976;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7" name="Google Shape;1977;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8" name="Google Shape;1978;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79" name="Google Shape;1979;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0" name="Google Shape;1980;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1" name="Google Shape;1981;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2" name="Google Shape;1982;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3" name="Google Shape;1983;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4" name="Google Shape;1984;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5" name="Google Shape;1985;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6" name="Google Shape;1986;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7" name="Google Shape;1987;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8" name="Google Shape;1988;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89" name="Google Shape;1989;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0" name="Google Shape;1990;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1" name="Google Shape;1991;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2" name="Google Shape;1992;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3" name="Google Shape;1993;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4" name="Google Shape;1994;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5" name="Google Shape;1995;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6" name="Google Shape;1996;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7" name="Google Shape;1997;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8" name="Google Shape;1998;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1999" name="Google Shape;1999;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0" name="Google Shape;2000;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1" name="Google Shape;2001;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2" name="Google Shape;2002;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3" name="Google Shape;2003;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4" name="Google Shape;2004;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5" name="Google Shape;2005;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6" name="Google Shape;2006;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7" name="Google Shape;2007;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8" name="Google Shape;2008;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09" name="Google Shape;2009;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0" name="Google Shape;2010;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1" name="Google Shape;2011;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2" name="Google Shape;2012;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3" name="Google Shape;2013;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4" name="Google Shape;2014;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5" name="Google Shape;2015;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6" name="Google Shape;2016;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7" name="Google Shape;2017;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8" name="Google Shape;2018;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19" name="Google Shape;2019;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0" name="Google Shape;2020;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1" name="Google Shape;2021;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2" name="Google Shape;2022;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3" name="Google Shape;2023;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4" name="Google Shape;2024;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5" name="Google Shape;2025;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6" name="Google Shape;2026;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7" name="Google Shape;2027;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8" name="Google Shape;2028;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29" name="Google Shape;2029;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0" name="Google Shape;2030;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1" name="Google Shape;2031;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2" name="Google Shape;2032;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3" name="Google Shape;2033;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4" name="Google Shape;2034;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5" name="Google Shape;2035;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6" name="Google Shape;2036;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7" name="Google Shape;2037;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8" name="Google Shape;2038;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39" name="Google Shape;2039;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0" name="Google Shape;2040;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1" name="Google Shape;2041;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2" name="Google Shape;2042;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3" name="Google Shape;2043;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4" name="Google Shape;2044;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5" name="Google Shape;2045;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6" name="Google Shape;2046;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7" name="Google Shape;2047;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8" name="Google Shape;2048;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49" name="Google Shape;2049;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0" name="Google Shape;2050;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1" name="Google Shape;2051;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2" name="Google Shape;2052;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3" name="Google Shape;2053;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4" name="Google Shape;2054;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5" name="Google Shape;2055;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6" name="Google Shape;2056;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7" name="Google Shape;2057;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8" name="Google Shape;2058;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59" name="Google Shape;2059;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0" name="Google Shape;2060;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1" name="Google Shape;2061;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2" name="Google Shape;2062;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3" name="Google Shape;2063;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4" name="Google Shape;2064;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5" name="Google Shape;2065;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6" name="Google Shape;2066;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7" name="Google Shape;2067;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8" name="Google Shape;2068;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69" name="Google Shape;2069;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0" name="Google Shape;2070;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1" name="Google Shape;2071;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2" name="Google Shape;2072;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3" name="Google Shape;2073;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4" name="Google Shape;2074;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5" name="Google Shape;2075;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6" name="Google Shape;2076;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7" name="Google Shape;2077;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8" name="Google Shape;2078;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79" name="Google Shape;2079;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0" name="Google Shape;2080;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1" name="Google Shape;2081;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2" name="Google Shape;2082;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3" name="Google Shape;2083;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4" name="Google Shape;2084;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5" name="Google Shape;2085;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6" name="Google Shape;2086;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7" name="Google Shape;2087;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8" name="Google Shape;2088;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89" name="Google Shape;2089;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0" name="Google Shape;2090;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1" name="Google Shape;2091;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2" name="Google Shape;2092;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3" name="Google Shape;2093;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4" name="Google Shape;2094;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5" name="Google Shape;2095;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6" name="Google Shape;2096;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7" name="Google Shape;2097;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8" name="Google Shape;2098;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099" name="Google Shape;2099;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0" name="Google Shape;2100;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1" name="Google Shape;2101;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2" name="Google Shape;2102;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3" name="Google Shape;2103;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4" name="Google Shape;2104;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5" name="Google Shape;2105;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6" name="Google Shape;2106;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7" name="Google Shape;2107;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8" name="Google Shape;2108;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09" name="Google Shape;2109;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0" name="Google Shape;2110;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1" name="Google Shape;2111;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2" name="Google Shape;2112;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3" name="Google Shape;2113;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4" name="Google Shape;2114;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5" name="Google Shape;2115;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6" name="Google Shape;2116;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7" name="Google Shape;2117;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8" name="Google Shape;2118;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19" name="Google Shape;2119;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0" name="Google Shape;2120;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1" name="Google Shape;2121;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2" name="Google Shape;2122;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3" name="Google Shape;2123;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4" name="Google Shape;2124;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5" name="Google Shape;2125;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6" name="Google Shape;2126;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7" name="Google Shape;2127;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8" name="Google Shape;2128;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29" name="Google Shape;2129;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0" name="Google Shape;2130;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1" name="Google Shape;2131;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2" name="Google Shape;2132;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3" name="Google Shape;2133;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4" name="Google Shape;2134;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5" name="Google Shape;2135;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6" name="Google Shape;2136;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7" name="Google Shape;2137;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8" name="Google Shape;2138;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39" name="Google Shape;2139;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0" name="Google Shape;2140;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1" name="Google Shape;2141;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2" name="Google Shape;2142;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3" name="Google Shape;2143;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4" name="Google Shape;2144;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5" name="Google Shape;2145;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6" name="Google Shape;2146;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7" name="Google Shape;2147;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8" name="Google Shape;2148;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49" name="Google Shape;2149;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0" name="Google Shape;2150;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1" name="Google Shape;2151;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2" name="Google Shape;2152;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3" name="Google Shape;2153;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4" name="Google Shape;2154;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5" name="Google Shape;2155;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6" name="Google Shape;2156;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7" name="Google Shape;2157;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8" name="Google Shape;2158;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59" name="Google Shape;2159;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0" name="Google Shape;2160;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1" name="Google Shape;2161;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2" name="Google Shape;2162;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3" name="Google Shape;2163;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4" name="Google Shape;2164;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5" name="Google Shape;2165;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6" name="Google Shape;2166;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7" name="Google Shape;2167;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8" name="Google Shape;2168;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69" name="Google Shape;2169;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0" name="Google Shape;2170;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1" name="Google Shape;2171;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2" name="Google Shape;2172;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3" name="Google Shape;2173;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4" name="Google Shape;2174;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5" name="Google Shape;2175;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6" name="Google Shape;2176;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7" name="Google Shape;2177;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8" name="Google Shape;2178;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79" name="Google Shape;2179;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0" name="Google Shape;2180;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1" name="Google Shape;2181;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2" name="Google Shape;2182;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3" name="Google Shape;2183;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4" name="Google Shape;2184;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5" name="Google Shape;2185;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6" name="Google Shape;2186;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7" name="Google Shape;2187;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8" name="Google Shape;2188;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89" name="Google Shape;2189;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0" name="Google Shape;2190;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1" name="Google Shape;2191;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2" name="Google Shape;2192;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3" name="Google Shape;2193;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4" name="Google Shape;2194;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5" name="Google Shape;2195;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6" name="Google Shape;2196;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7" name="Google Shape;2197;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8" name="Google Shape;2198;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199" name="Google Shape;2199;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0" name="Google Shape;2200;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1" name="Google Shape;2201;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2" name="Google Shape;2202;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3" name="Google Shape;2203;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4" name="Google Shape;2204;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5" name="Google Shape;2205;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6" name="Google Shape;2206;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7" name="Google Shape;2207;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8" name="Google Shape;2208;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09" name="Google Shape;2209;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0" name="Google Shape;2210;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1" name="Google Shape;2211;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2" name="Google Shape;2212;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3" name="Google Shape;2213;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4" name="Google Shape;2214;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5" name="Google Shape;2215;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6" name="Google Shape;2216;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7" name="Google Shape;2217;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8" name="Google Shape;2218;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19" name="Google Shape;2219;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0" name="Google Shape;2220;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1" name="Google Shape;2221;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2" name="Google Shape;2222;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3" name="Google Shape;2223;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4" name="Google Shape;2224;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5" name="Google Shape;2225;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6" name="Google Shape;2226;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7" name="Google Shape;2227;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8" name="Google Shape;2228;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29" name="Google Shape;2229;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0" name="Google Shape;2230;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1" name="Google Shape;2231;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2" name="Google Shape;2232;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3" name="Google Shape;2233;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4" name="Google Shape;2234;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5" name="Google Shape;2235;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6" name="Google Shape;2236;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7" name="Google Shape;2237;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8" name="Google Shape;2238;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39" name="Google Shape;2239;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0" name="Google Shape;2240;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1" name="Google Shape;2241;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2" name="Google Shape;2242;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3" name="Google Shape;2243;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4" name="Google Shape;2244;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5" name="Google Shape;2245;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6" name="Google Shape;2246;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7" name="Google Shape;2247;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8" name="Google Shape;2248;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49" name="Google Shape;2249;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0" name="Google Shape;2250;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1" name="Google Shape;2251;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2" name="Google Shape;2252;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3" name="Google Shape;2253;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4" name="Google Shape;2254;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5" name="Google Shape;2255;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6" name="Google Shape;2256;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7" name="Google Shape;2257;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8" name="Google Shape;2258;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59" name="Google Shape;2259;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0" name="Google Shape;2260;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1" name="Google Shape;2261;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2" name="Google Shape;2262;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3" name="Google Shape;2263;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4" name="Google Shape;2264;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5" name="Google Shape;2265;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6" name="Google Shape;2266;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7" name="Google Shape;2267;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8" name="Google Shape;2268;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69" name="Google Shape;2269;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0" name="Google Shape;2270;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1" name="Google Shape;2271;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2" name="Google Shape;2272;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3" name="Google Shape;2273;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4" name="Google Shape;2274;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5" name="Google Shape;2275;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6" name="Google Shape;2276;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7" name="Google Shape;2277;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8" name="Google Shape;2278;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79" name="Google Shape;2279;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0" name="Google Shape;2280;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1" name="Google Shape;2281;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2" name="Google Shape;2282;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3" name="Google Shape;2283;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4" name="Google Shape;2284;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5" name="Google Shape;2285;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6" name="Google Shape;2286;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7" name="Google Shape;2287;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8" name="Google Shape;2288;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89" name="Google Shape;2289;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0" name="Google Shape;2290;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1" name="Google Shape;2291;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2" name="Google Shape;2292;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3" name="Google Shape;2293;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4" name="Google Shape;2294;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5" name="Google Shape;2295;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6" name="Google Shape;2296;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7" name="Google Shape;2297;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8" name="Google Shape;2298;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299" name="Google Shape;2299;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0" name="Google Shape;2300;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1" name="Google Shape;2301;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2" name="Google Shape;2302;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3" name="Google Shape;2303;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4" name="Google Shape;2304;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5" name="Google Shape;2305;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6" name="Google Shape;2306;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7" name="Google Shape;2307;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8" name="Google Shape;2308;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09" name="Google Shape;2309;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0" name="Google Shape;2310;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1" name="Google Shape;2311;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2" name="Google Shape;2312;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3" name="Google Shape;2313;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4" name="Google Shape;2314;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5" name="Google Shape;2315;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6" name="Google Shape;2316;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7" name="Google Shape;2317;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8" name="Google Shape;2318;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19" name="Google Shape;2319;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0" name="Google Shape;2320;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1" name="Google Shape;2321;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2" name="Google Shape;2322;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3" name="Google Shape;2323;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4" name="Google Shape;2324;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5" name="Google Shape;2325;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6" name="Google Shape;2326;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7" name="Google Shape;2327;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8" name="Google Shape;2328;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29" name="Google Shape;2329;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0" name="Google Shape;2330;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1" name="Google Shape;2331;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2" name="Google Shape;2332;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3" name="Google Shape;2333;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4" name="Google Shape;2334;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5" name="Google Shape;2335;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6" name="Google Shape;2336;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7" name="Google Shape;2337;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8" name="Google Shape;2338;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39" name="Google Shape;2339;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0" name="Google Shape;2340;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1" name="Google Shape;2341;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2" name="Google Shape;2342;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3" name="Google Shape;2343;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4" name="Google Shape;2344;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5" name="Google Shape;2345;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6" name="Google Shape;2346;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7" name="Google Shape;2347;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8" name="Google Shape;2348;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49" name="Google Shape;2349;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0" name="Google Shape;2350;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1" name="Google Shape;2351;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2" name="Google Shape;2352;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3" name="Google Shape;2353;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4" name="Google Shape;2354;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5" name="Google Shape;2355;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6" name="Google Shape;2356;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7" name="Google Shape;2357;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8" name="Google Shape;2358;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59" name="Google Shape;2359;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0" name="Google Shape;2360;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1" name="Google Shape;2361;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2" name="Google Shape;2362;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3" name="Google Shape;2363;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4" name="Google Shape;2364;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5" name="Google Shape;2365;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6" name="Google Shape;2366;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7" name="Google Shape;2367;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8" name="Google Shape;2368;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69" name="Google Shape;2369;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0" name="Google Shape;2370;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1" name="Google Shape;2371;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2" name="Google Shape;2372;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3" name="Google Shape;2373;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4" name="Google Shape;2374;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5" name="Google Shape;2375;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6" name="Google Shape;2376;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7" name="Google Shape;2377;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8" name="Google Shape;2378;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79" name="Google Shape;2379;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0" name="Google Shape;2380;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1" name="Google Shape;2381;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2" name="Google Shape;2382;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3" name="Google Shape;2383;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4" name="Google Shape;2384;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5" name="Google Shape;2385;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6" name="Google Shape;2386;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7" name="Google Shape;2387;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8" name="Google Shape;2388;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89" name="Google Shape;2389;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0" name="Google Shape;2390;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1" name="Google Shape;2391;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2" name="Google Shape;2392;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3" name="Google Shape;2393;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4" name="Google Shape;2394;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5" name="Google Shape;2395;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6" name="Google Shape;2396;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7" name="Google Shape;2397;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8" name="Google Shape;2398;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399" name="Google Shape;2399;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0" name="Google Shape;2400;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1" name="Google Shape;2401;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2" name="Google Shape;2402;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3" name="Google Shape;2403;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4" name="Google Shape;2404;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5" name="Google Shape;2405;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6" name="Google Shape;2406;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7" name="Google Shape;2407;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8" name="Google Shape;2408;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09" name="Google Shape;2409;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0" name="Google Shape;2410;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1" name="Google Shape;2411;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2" name="Google Shape;2412;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3" name="Google Shape;2413;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4" name="Google Shape;2414;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5" name="Google Shape;2415;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6" name="Google Shape;2416;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7" name="Google Shape;2417;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8" name="Google Shape;2418;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19" name="Google Shape;2419;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0" name="Google Shape;2420;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1" name="Google Shape;2421;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2" name="Google Shape;2422;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3" name="Google Shape;2423;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4" name="Google Shape;2424;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5" name="Google Shape;2425;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6" name="Google Shape;2426;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7" name="Google Shape;2427;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8" name="Google Shape;2428;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29" name="Google Shape;2429;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0" name="Google Shape;2430;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1" name="Google Shape;2431;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2" name="Google Shape;2432;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3" name="Google Shape;2433;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4" name="Google Shape;2434;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5" name="Google Shape;2435;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6" name="Google Shape;2436;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7" name="Google Shape;2437;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8" name="Google Shape;2438;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39" name="Google Shape;2439;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0" name="Google Shape;2440;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1" name="Google Shape;2441;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2" name="Google Shape;2442;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3" name="Google Shape;2443;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4" name="Google Shape;2444;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5" name="Google Shape;2445;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6" name="Google Shape;2446;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7" name="Google Shape;2447;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8" name="Google Shape;2448;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49" name="Google Shape;2449;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0" name="Google Shape;2450;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1" name="Google Shape;2451;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2" name="Google Shape;2452;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3" name="Google Shape;2453;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4" name="Google Shape;2454;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5" name="Google Shape;2455;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6" name="Google Shape;2456;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7" name="Google Shape;2457;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8" name="Google Shape;2458;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59" name="Google Shape;2459;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0" name="Google Shape;2460;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1" name="Google Shape;2461;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2" name="Google Shape;2462;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3" name="Google Shape;2463;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4" name="Google Shape;2464;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5" name="Google Shape;2465;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6" name="Google Shape;2466;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7" name="Google Shape;2467;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8" name="Google Shape;2468;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69" name="Google Shape;2469;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0" name="Google Shape;2470;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1" name="Google Shape;2471;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2" name="Google Shape;2472;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3" name="Google Shape;2473;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4" name="Google Shape;2474;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5" name="Google Shape;2475;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6" name="Google Shape;2476;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7" name="Google Shape;2477;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8" name="Google Shape;2478;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79" name="Google Shape;2479;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0" name="Google Shape;2480;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1" name="Google Shape;2481;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2" name="Google Shape;2482;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3" name="Google Shape;2483;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4" name="Google Shape;2484;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5" name="Google Shape;2485;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6" name="Google Shape;2486;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7" name="Google Shape;2487;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8" name="Google Shape;2488;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89" name="Google Shape;2489;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0" name="Google Shape;2490;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1" name="Google Shape;2491;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2" name="Google Shape;2492;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3" name="Google Shape;2493;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4" name="Google Shape;2494;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5" name="Google Shape;2495;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6" name="Google Shape;2496;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7" name="Google Shape;2497;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8" name="Google Shape;2498;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499" name="Google Shape;2499;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0" name="Google Shape;2500;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1" name="Google Shape;2501;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2" name="Google Shape;2502;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3" name="Google Shape;2503;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4" name="Google Shape;2504;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5" name="Google Shape;2505;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6" name="Google Shape;2506;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7" name="Google Shape;2507;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8" name="Google Shape;2508;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09" name="Google Shape;2509;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0" name="Google Shape;2510;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1" name="Google Shape;2511;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2" name="Google Shape;2512;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3" name="Google Shape;2513;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4" name="Google Shape;2514;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5" name="Google Shape;2515;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6" name="Google Shape;2516;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7" name="Google Shape;2517;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8" name="Google Shape;2518;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19" name="Google Shape;2519;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0" name="Google Shape;2520;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1" name="Google Shape;2521;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2" name="Google Shape;2522;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3" name="Google Shape;2523;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4" name="Google Shape;2524;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5" name="Google Shape;2525;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6" name="Google Shape;2526;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7" name="Google Shape;2527;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8" name="Google Shape;2528;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29" name="Google Shape;2529;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0" name="Google Shape;2530;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1" name="Google Shape;2531;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2" name="Google Shape;2532;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3" name="Google Shape;2533;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4" name="Google Shape;2534;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5" name="Google Shape;2535;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6" name="Google Shape;2536;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7" name="Google Shape;2537;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8" name="Google Shape;2538;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39" name="Google Shape;2539;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0" name="Google Shape;2540;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1" name="Google Shape;2541;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2" name="Google Shape;2542;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3" name="Google Shape;2543;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4" name="Google Shape;2544;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5" name="Google Shape;2545;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6" name="Google Shape;2546;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7" name="Google Shape;2547;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8" name="Google Shape;2548;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49" name="Google Shape;2549;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0" name="Google Shape;2550;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1" name="Google Shape;2551;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2" name="Google Shape;2552;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3" name="Google Shape;2553;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4" name="Google Shape;2554;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5" name="Google Shape;2555;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6" name="Google Shape;2556;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7" name="Google Shape;2557;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8" name="Google Shape;2558;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59" name="Google Shape;2559;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0" name="Google Shape;2560;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1" name="Google Shape;2561;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2" name="Google Shape;2562;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3" name="Google Shape;2563;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4" name="Google Shape;2564;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5" name="Google Shape;2565;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6" name="Google Shape;2566;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7" name="Google Shape;2567;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8" name="Google Shape;2568;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69" name="Google Shape;2569;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0" name="Google Shape;2570;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1" name="Google Shape;2571;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2" name="Google Shape;2572;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3" name="Google Shape;2573;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4" name="Google Shape;2574;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5" name="Google Shape;2575;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6" name="Google Shape;2576;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7" name="Google Shape;2577;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8" name="Google Shape;2578;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79" name="Google Shape;2579;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0" name="Google Shape;2580;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1" name="Google Shape;2581;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2582" name="Google Shape;2582;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2583" name="Google Shape;2583;p57"/>
          <p:cNvGrpSpPr/>
          <p:nvPr/>
        </p:nvGrpSpPr>
        <p:grpSpPr>
          <a:xfrm>
            <a:off x="7948415" y="1641515"/>
            <a:ext cx="3247947" cy="1730300"/>
            <a:chOff x="233350" y="949250"/>
            <a:chExt cx="7137300" cy="3802300"/>
          </a:xfrm>
        </p:grpSpPr>
        <p:sp>
          <p:nvSpPr>
            <p:cNvPr id="2584" name="Google Shape;2584;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5" name="Google Shape;2585;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6" name="Google Shape;2586;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7" name="Google Shape;2587;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8" name="Google Shape;2588;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89" name="Google Shape;2589;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0" name="Google Shape;2590;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1" name="Google Shape;2591;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2" name="Google Shape;2592;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3" name="Google Shape;2593;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4" name="Google Shape;2594;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5" name="Google Shape;2595;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6" name="Google Shape;2596;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7" name="Google Shape;2597;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8" name="Google Shape;2598;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599" name="Google Shape;2599;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0" name="Google Shape;2600;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1" name="Google Shape;2601;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2" name="Google Shape;2602;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3" name="Google Shape;2603;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4" name="Google Shape;2604;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5" name="Google Shape;2605;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6" name="Google Shape;2606;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7" name="Google Shape;2607;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8" name="Google Shape;2608;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09" name="Google Shape;2609;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0" name="Google Shape;2610;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1" name="Google Shape;2611;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2" name="Google Shape;2612;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3" name="Google Shape;2613;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4" name="Google Shape;2614;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5" name="Google Shape;2615;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6" name="Google Shape;2616;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7" name="Google Shape;2617;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8" name="Google Shape;2618;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19" name="Google Shape;2619;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0" name="Google Shape;2620;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1" name="Google Shape;2621;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2" name="Google Shape;2622;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3" name="Google Shape;2623;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4" name="Google Shape;2624;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5" name="Google Shape;2625;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6" name="Google Shape;2626;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7" name="Google Shape;2627;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8" name="Google Shape;2628;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29" name="Google Shape;2629;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0" name="Google Shape;2630;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1" name="Google Shape;2631;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2" name="Google Shape;2632;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3" name="Google Shape;2633;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4" name="Google Shape;2634;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5" name="Google Shape;2635;p57"/>
          <p:cNvGrpSpPr/>
          <p:nvPr/>
        </p:nvGrpSpPr>
        <p:grpSpPr>
          <a:xfrm>
            <a:off x="10285914" y="4259635"/>
            <a:ext cx="138975" cy="427120"/>
            <a:chOff x="7564426" y="3224343"/>
            <a:chExt cx="119985" cy="368801"/>
          </a:xfrm>
        </p:grpSpPr>
        <p:sp>
          <p:nvSpPr>
            <p:cNvPr id="2636" name="Google Shape;2636;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37" name="Google Shape;2637;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38" name="Google Shape;2638;p57"/>
          <p:cNvGrpSpPr/>
          <p:nvPr/>
        </p:nvGrpSpPr>
        <p:grpSpPr>
          <a:xfrm>
            <a:off x="9885231" y="4251769"/>
            <a:ext cx="252652" cy="442843"/>
            <a:chOff x="8370831" y="3202002"/>
            <a:chExt cx="218129" cy="382376"/>
          </a:xfrm>
        </p:grpSpPr>
        <p:sp>
          <p:nvSpPr>
            <p:cNvPr id="2639" name="Google Shape;2639;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0" name="Google Shape;2640;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1" name="Google Shape;2641;p57"/>
          <p:cNvGrpSpPr/>
          <p:nvPr/>
        </p:nvGrpSpPr>
        <p:grpSpPr>
          <a:xfrm>
            <a:off x="10849750" y="4799945"/>
            <a:ext cx="412572" cy="356000"/>
            <a:chOff x="6742064" y="3750480"/>
            <a:chExt cx="399315" cy="344560"/>
          </a:xfrm>
        </p:grpSpPr>
        <p:sp>
          <p:nvSpPr>
            <p:cNvPr id="2642" name="Google Shape;2642;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3" name="Google Shape;2643;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4" name="Google Shape;2644;p57"/>
          <p:cNvGrpSpPr/>
          <p:nvPr/>
        </p:nvGrpSpPr>
        <p:grpSpPr>
          <a:xfrm>
            <a:off x="10235109" y="5268008"/>
            <a:ext cx="240583" cy="375477"/>
            <a:chOff x="7248525" y="3739696"/>
            <a:chExt cx="230531" cy="359790"/>
          </a:xfrm>
        </p:grpSpPr>
        <p:sp>
          <p:nvSpPr>
            <p:cNvPr id="2645" name="Google Shape;2645;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6" name="Google Shape;2646;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47" name="Google Shape;2647;p57"/>
          <p:cNvGrpSpPr/>
          <p:nvPr/>
        </p:nvGrpSpPr>
        <p:grpSpPr>
          <a:xfrm>
            <a:off x="10563001" y="4792308"/>
            <a:ext cx="217195" cy="371613"/>
            <a:chOff x="7601242" y="3729267"/>
            <a:chExt cx="222566" cy="380803"/>
          </a:xfrm>
        </p:grpSpPr>
        <p:sp>
          <p:nvSpPr>
            <p:cNvPr id="2648" name="Google Shape;2648;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49" name="Google Shape;2649;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0" name="Google Shape;2650;p57"/>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51" name="Google Shape;2651;p57"/>
          <p:cNvGrpSpPr/>
          <p:nvPr/>
        </p:nvGrpSpPr>
        <p:grpSpPr>
          <a:xfrm>
            <a:off x="9882529" y="4793828"/>
            <a:ext cx="258057" cy="367987"/>
            <a:chOff x="8304647" y="3738687"/>
            <a:chExt cx="225076" cy="320956"/>
          </a:xfrm>
        </p:grpSpPr>
        <p:sp>
          <p:nvSpPr>
            <p:cNvPr id="2652" name="Google Shape;2652;p5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3" name="Google Shape;2653;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4" name="Google Shape;2654;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55" name="Google Shape;2655;p57"/>
          <p:cNvGrpSpPr/>
          <p:nvPr/>
        </p:nvGrpSpPr>
        <p:grpSpPr>
          <a:xfrm>
            <a:off x="10245852" y="4793828"/>
            <a:ext cx="237989" cy="367987"/>
            <a:chOff x="8615101" y="3738687"/>
            <a:chExt cx="207573" cy="320956"/>
          </a:xfrm>
        </p:grpSpPr>
        <p:sp>
          <p:nvSpPr>
            <p:cNvPr id="2656" name="Google Shape;2656;p5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7" name="Google Shape;2657;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58" name="Google Shape;2658;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59" name="Google Shape;2659;p57"/>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0" name="Google Shape;2660;p57"/>
          <p:cNvGrpSpPr/>
          <p:nvPr/>
        </p:nvGrpSpPr>
        <p:grpSpPr>
          <a:xfrm>
            <a:off x="10546561" y="5330710"/>
            <a:ext cx="250076" cy="250076"/>
            <a:chOff x="8565775" y="671075"/>
            <a:chExt cx="441000" cy="441000"/>
          </a:xfrm>
        </p:grpSpPr>
        <p:sp>
          <p:nvSpPr>
            <p:cNvPr id="2661" name="Google Shape;2661;p5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2" name="Google Shape;2662;p5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63" name="Google Shape;2663;p57"/>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4" name="Google Shape;2664;p57"/>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2665" name="Google Shape;2665;p57"/>
          <p:cNvGrpSpPr/>
          <p:nvPr/>
        </p:nvGrpSpPr>
        <p:grpSpPr>
          <a:xfrm>
            <a:off x="8085857" y="4094077"/>
            <a:ext cx="783820" cy="690308"/>
            <a:chOff x="6000718" y="3070557"/>
            <a:chExt cx="587865" cy="517731"/>
          </a:xfrm>
        </p:grpSpPr>
        <p:sp>
          <p:nvSpPr>
            <p:cNvPr id="2666" name="Google Shape;2666;p5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7" name="Google Shape;2667;p5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8" name="Google Shape;2668;p5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69" name="Google Shape;2669;p5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0" name="Google Shape;2670;p5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1" name="Google Shape;2671;p5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2" name="Google Shape;2672;p5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3" name="Google Shape;2673;p5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4" name="Google Shape;2674;p5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5" name="Google Shape;2675;p5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76" name="Google Shape;2676;p57"/>
          <p:cNvGrpSpPr/>
          <p:nvPr/>
        </p:nvGrpSpPr>
        <p:grpSpPr>
          <a:xfrm>
            <a:off x="8105597" y="4952290"/>
            <a:ext cx="743553" cy="688516"/>
            <a:chOff x="6015523" y="3714217"/>
            <a:chExt cx="557665" cy="516387"/>
          </a:xfrm>
        </p:grpSpPr>
        <p:grpSp>
          <p:nvGrpSpPr>
            <p:cNvPr id="2677" name="Google Shape;2677;p57"/>
            <p:cNvGrpSpPr/>
            <p:nvPr/>
          </p:nvGrpSpPr>
          <p:grpSpPr>
            <a:xfrm>
              <a:off x="6036094" y="3716980"/>
              <a:ext cx="529822" cy="510480"/>
              <a:chOff x="3148311" y="-545634"/>
              <a:chExt cx="1006118" cy="969572"/>
            </a:xfrm>
          </p:grpSpPr>
          <p:sp>
            <p:nvSpPr>
              <p:cNvPr id="2678" name="Google Shape;2678;p5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79" name="Google Shape;2679;p5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0" name="Google Shape;2680;p5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1" name="Google Shape;2681;p5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2" name="Google Shape;2682;p5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3" name="Google Shape;2683;p5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4" name="Google Shape;2684;p5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5" name="Google Shape;2685;p5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6" name="Google Shape;2686;p5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87" name="Google Shape;2687;p5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88" name="Google Shape;2688;p5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689" name="Google Shape;2689;p57"/>
          <p:cNvGrpSpPr/>
          <p:nvPr/>
        </p:nvGrpSpPr>
        <p:grpSpPr>
          <a:xfrm>
            <a:off x="8943972" y="4098171"/>
            <a:ext cx="768403" cy="682495"/>
            <a:chOff x="6644304" y="3073628"/>
            <a:chExt cx="576302" cy="511871"/>
          </a:xfrm>
        </p:grpSpPr>
        <p:grpSp>
          <p:nvGrpSpPr>
            <p:cNvPr id="2690" name="Google Shape;2690;p57"/>
            <p:cNvGrpSpPr/>
            <p:nvPr/>
          </p:nvGrpSpPr>
          <p:grpSpPr>
            <a:xfrm>
              <a:off x="6712169" y="3073651"/>
              <a:ext cx="481611" cy="506713"/>
              <a:chOff x="1833536" y="-546641"/>
              <a:chExt cx="914567" cy="962419"/>
            </a:xfrm>
          </p:grpSpPr>
          <p:grpSp>
            <p:nvGrpSpPr>
              <p:cNvPr id="2691" name="Google Shape;2691;p57"/>
              <p:cNvGrpSpPr/>
              <p:nvPr/>
            </p:nvGrpSpPr>
            <p:grpSpPr>
              <a:xfrm>
                <a:off x="1833536" y="-524249"/>
                <a:ext cx="914567" cy="940027"/>
                <a:chOff x="1833536" y="-524249"/>
                <a:chExt cx="914567" cy="940027"/>
              </a:xfrm>
            </p:grpSpPr>
            <p:sp>
              <p:nvSpPr>
                <p:cNvPr id="2692" name="Google Shape;2692;p5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3" name="Google Shape;2693;p5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4" name="Google Shape;2694;p5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5" name="Google Shape;2695;p5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6" name="Google Shape;2696;p5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697" name="Google Shape;2697;p5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8" name="Google Shape;2698;p5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699" name="Google Shape;2699;p5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0" name="Google Shape;2700;p5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01" name="Google Shape;2701;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02" name="Google Shape;2702;p57"/>
          <p:cNvGrpSpPr/>
          <p:nvPr/>
        </p:nvGrpSpPr>
        <p:grpSpPr>
          <a:xfrm>
            <a:off x="8954300" y="4952191"/>
            <a:ext cx="747515" cy="688663"/>
            <a:chOff x="6652051" y="3714143"/>
            <a:chExt cx="560636" cy="516497"/>
          </a:xfrm>
        </p:grpSpPr>
        <p:grpSp>
          <p:nvGrpSpPr>
            <p:cNvPr id="2703" name="Google Shape;2703;p57"/>
            <p:cNvGrpSpPr/>
            <p:nvPr/>
          </p:nvGrpSpPr>
          <p:grpSpPr>
            <a:xfrm>
              <a:off x="6669657" y="3716715"/>
              <a:ext cx="466768" cy="464314"/>
              <a:chOff x="3139766" y="765669"/>
              <a:chExt cx="886380" cy="881888"/>
            </a:xfrm>
          </p:grpSpPr>
          <p:grpSp>
            <p:nvGrpSpPr>
              <p:cNvPr id="2704" name="Google Shape;2704;p57"/>
              <p:cNvGrpSpPr/>
              <p:nvPr/>
            </p:nvGrpSpPr>
            <p:grpSpPr>
              <a:xfrm>
                <a:off x="3139766" y="765669"/>
                <a:ext cx="886380" cy="881888"/>
                <a:chOff x="3139766" y="765669"/>
                <a:chExt cx="886380" cy="881888"/>
              </a:xfrm>
            </p:grpSpPr>
            <p:sp>
              <p:nvSpPr>
                <p:cNvPr id="2705" name="Google Shape;2705;p5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6" name="Google Shape;2706;p5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7" name="Google Shape;2707;p5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8" name="Google Shape;2708;p5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09" name="Google Shape;2709;p5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0" name="Google Shape;2710;p5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1" name="Google Shape;2711;p5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2" name="Google Shape;2712;p5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3" name="Google Shape;2713;p5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4" name="Google Shape;2714;p5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5" name="Google Shape;2715;p5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6" name="Google Shape;2716;p5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17" name="Google Shape;2717;p5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718" name="Google Shape;2718;p5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2719" name="Google Shape;2719;p57"/>
          <p:cNvGrpSpPr/>
          <p:nvPr/>
        </p:nvGrpSpPr>
        <p:grpSpPr>
          <a:xfrm>
            <a:off x="833579" y="1601935"/>
            <a:ext cx="3553431" cy="1756187"/>
            <a:chOff x="793334" y="1192826"/>
            <a:chExt cx="2665073" cy="1317140"/>
          </a:xfrm>
        </p:grpSpPr>
        <p:sp>
          <p:nvSpPr>
            <p:cNvPr id="2720" name="Google Shape;2720;p5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1" name="Google Shape;2721;p5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2" name="Google Shape;2722;p5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3" name="Google Shape;2723;p5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4" name="Google Shape;2724;p5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5" name="Google Shape;2725;p5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6" name="Google Shape;2726;p5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7" name="Google Shape;2727;p5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8" name="Google Shape;2728;p5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29" name="Google Shape;2729;p5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0" name="Google Shape;2730;p5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1" name="Google Shape;2731;p5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2" name="Google Shape;2732;p5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3" name="Google Shape;2733;p5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4" name="Google Shape;2734;p5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5" name="Google Shape;2735;p5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6" name="Google Shape;2736;p5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7" name="Google Shape;2737;p5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8" name="Google Shape;2738;p5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39" name="Google Shape;2739;p5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0" name="Google Shape;2740;p5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1" name="Google Shape;2741;p5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2" name="Google Shape;2742;p5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3" name="Google Shape;2743;p5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4" name="Google Shape;2744;p5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5" name="Google Shape;2745;p5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6" name="Google Shape;2746;p5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7" name="Google Shape;2747;p5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8" name="Google Shape;2748;p5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49" name="Google Shape;2749;p5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0" name="Google Shape;2750;p5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1" name="Google Shape;2751;p5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2" name="Google Shape;2752;p5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3" name="Google Shape;2753;p5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4" name="Google Shape;2754;p5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5" name="Google Shape;2755;p5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6" name="Google Shape;2756;p5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7" name="Google Shape;2757;p5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8" name="Google Shape;2758;p5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59" name="Google Shape;2759;p5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0" name="Google Shape;2760;p5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1" name="Google Shape;2761;p5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2" name="Google Shape;2762;p5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3" name="Google Shape;2763;p5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4" name="Google Shape;2764;p5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5" name="Google Shape;2765;p5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6" name="Google Shape;2766;p5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7" name="Google Shape;2767;p5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8" name="Google Shape;2768;p5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69" name="Google Shape;2769;p5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0" name="Google Shape;2770;p5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1" name="Google Shape;2771;p5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2" name="Google Shape;2772;p5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3" name="Google Shape;2773;p5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4" name="Google Shape;2774;p5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5" name="Google Shape;2775;p5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6" name="Google Shape;2776;p5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7" name="Google Shape;2777;p5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8" name="Google Shape;2778;p5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79" name="Google Shape;2779;p5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0" name="Google Shape;2780;p5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1" name="Google Shape;2781;p5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2" name="Google Shape;2782;p5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3" name="Google Shape;2783;p5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4" name="Google Shape;2784;p5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5" name="Google Shape;2785;p5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6" name="Google Shape;2786;p5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7" name="Google Shape;2787;p5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8" name="Google Shape;2788;p5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89" name="Google Shape;2789;p5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0" name="Google Shape;2790;p5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1" name="Google Shape;2791;p5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2" name="Google Shape;2792;p5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3" name="Google Shape;2793;p5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4" name="Google Shape;2794;p5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5" name="Google Shape;2795;p5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6" name="Google Shape;2796;p5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7" name="Google Shape;2797;p5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8" name="Google Shape;2798;p5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799" name="Google Shape;2799;p5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0" name="Google Shape;2800;p5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1" name="Google Shape;2801;p5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2" name="Google Shape;2802;p5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3" name="Google Shape;2803;p5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4" name="Google Shape;2804;p5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5" name="Google Shape;2805;p5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6" name="Google Shape;2806;p5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7" name="Google Shape;2807;p5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8" name="Google Shape;2808;p5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09" name="Google Shape;2809;p5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0" name="Google Shape;2810;p5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1" name="Google Shape;2811;p5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2" name="Google Shape;2812;p5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3" name="Google Shape;2813;p5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4" name="Google Shape;2814;p5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5" name="Google Shape;2815;p5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6" name="Google Shape;2816;p5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7" name="Google Shape;2817;p5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8" name="Google Shape;2818;p5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19" name="Google Shape;2819;p5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0" name="Google Shape;2820;p5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1" name="Google Shape;2821;p5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2" name="Google Shape;2822;p5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3" name="Google Shape;2823;p5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4" name="Google Shape;2824;p5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5" name="Google Shape;2825;p5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6" name="Google Shape;2826;p5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7" name="Google Shape;2827;p5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8" name="Google Shape;2828;p5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29" name="Google Shape;2829;p5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0" name="Google Shape;2830;p5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1" name="Google Shape;2831;p5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2" name="Google Shape;2832;p5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3" name="Google Shape;2833;p5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4" name="Google Shape;2834;p5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5" name="Google Shape;2835;p5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6" name="Google Shape;2836;p5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7" name="Google Shape;2837;p5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8" name="Google Shape;2838;p5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39" name="Google Shape;2839;p5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0" name="Google Shape;2840;p5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1" name="Google Shape;2841;p5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2" name="Google Shape;2842;p5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3" name="Google Shape;2843;p5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4" name="Google Shape;2844;p5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5" name="Google Shape;2845;p5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6" name="Google Shape;2846;p5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7" name="Google Shape;2847;p5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8" name="Google Shape;2848;p5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49" name="Google Shape;2849;p5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0" name="Google Shape;2850;p5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1" name="Google Shape;2851;p5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2" name="Google Shape;2852;p5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3" name="Google Shape;2853;p5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4" name="Google Shape;2854;p5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5" name="Google Shape;2855;p5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6" name="Google Shape;2856;p5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7" name="Google Shape;2857;p5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8" name="Google Shape;2858;p5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59" name="Google Shape;2859;p5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0" name="Google Shape;2860;p5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1" name="Google Shape;2861;p5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2" name="Google Shape;2862;p5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3" name="Google Shape;2863;p5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4" name="Google Shape;2864;p5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5" name="Google Shape;2865;p5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6" name="Google Shape;2866;p5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7" name="Google Shape;2867;p5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8" name="Google Shape;2868;p5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69" name="Google Shape;2869;p5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0" name="Google Shape;2870;p5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1" name="Google Shape;2871;p5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2" name="Google Shape;2872;p5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3" name="Google Shape;2873;p5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4" name="Google Shape;2874;p5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5" name="Google Shape;2875;p5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6" name="Google Shape;2876;p5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7" name="Google Shape;2877;p5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8" name="Google Shape;2878;p5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79" name="Google Shape;2879;p5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0" name="Google Shape;2880;p5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1" name="Google Shape;2881;p5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2" name="Google Shape;2882;p5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3" name="Google Shape;2883;p5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4" name="Google Shape;2884;p5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5" name="Google Shape;2885;p5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6" name="Google Shape;2886;p5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7" name="Google Shape;2887;p5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8" name="Google Shape;2888;p5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89" name="Google Shape;2889;p5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0" name="Google Shape;2890;p5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1" name="Google Shape;2891;p5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2" name="Google Shape;2892;p5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3" name="Google Shape;2893;p5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4" name="Google Shape;2894;p5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5" name="Google Shape;2895;p5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6" name="Google Shape;2896;p5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7" name="Google Shape;2897;p5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8" name="Google Shape;2898;p5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899" name="Google Shape;2899;p5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0" name="Google Shape;2900;p5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1" name="Google Shape;2901;p5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2" name="Google Shape;2902;p5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3" name="Google Shape;2903;p5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4" name="Google Shape;2904;p5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5" name="Google Shape;2905;p5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6" name="Google Shape;2906;p5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7" name="Google Shape;2907;p5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8" name="Google Shape;2908;p5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09" name="Google Shape;2909;p5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0" name="Google Shape;2910;p5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1" name="Google Shape;2911;p5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2" name="Google Shape;2912;p5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3" name="Google Shape;2913;p5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4" name="Google Shape;2914;p5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5" name="Google Shape;2915;p5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6" name="Google Shape;2916;p5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7" name="Google Shape;2917;p5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8" name="Google Shape;2918;p5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19" name="Google Shape;2919;p5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0" name="Google Shape;2920;p5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1" name="Google Shape;2921;p5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2" name="Google Shape;2922;p5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3" name="Google Shape;2923;p5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4" name="Google Shape;2924;p5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5" name="Google Shape;2925;p5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6" name="Google Shape;2926;p5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7" name="Google Shape;2927;p5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8" name="Google Shape;2928;p5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29" name="Google Shape;2929;p5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0" name="Google Shape;2930;p5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1" name="Google Shape;2931;p5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2" name="Google Shape;2932;p5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3" name="Google Shape;2933;p5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4" name="Google Shape;2934;p5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5" name="Google Shape;2935;p5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6" name="Google Shape;2936;p5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7" name="Google Shape;2937;p5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8" name="Google Shape;2938;p5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39" name="Google Shape;2939;p5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0" name="Google Shape;2940;p5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1" name="Google Shape;2941;p5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2" name="Google Shape;2942;p5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3" name="Google Shape;2943;p5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4" name="Google Shape;2944;p5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5" name="Google Shape;2945;p5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6" name="Google Shape;2946;p5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7" name="Google Shape;2947;p5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8" name="Google Shape;2948;p5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49" name="Google Shape;2949;p5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0" name="Google Shape;2950;p5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1" name="Google Shape;2951;p5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2" name="Google Shape;2952;p5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3" name="Google Shape;2953;p5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4" name="Google Shape;2954;p5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5" name="Google Shape;2955;p5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6" name="Google Shape;2956;p5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7" name="Google Shape;2957;p5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8" name="Google Shape;2958;p5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59" name="Google Shape;2959;p5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0" name="Google Shape;2960;p5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1" name="Google Shape;2961;p5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2" name="Google Shape;2962;p5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3" name="Google Shape;2963;p5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4" name="Google Shape;2964;p5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5" name="Google Shape;2965;p5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6" name="Google Shape;2966;p5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7" name="Google Shape;2967;p5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8" name="Google Shape;2968;p5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69" name="Google Shape;2969;p5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0" name="Google Shape;2970;p5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1" name="Google Shape;2971;p5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2" name="Google Shape;2972;p5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3" name="Google Shape;2973;p5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4" name="Google Shape;2974;p5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5" name="Google Shape;2975;p5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6" name="Google Shape;2976;p5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7" name="Google Shape;2977;p5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8" name="Google Shape;2978;p5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79" name="Google Shape;2979;p5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0" name="Google Shape;2980;p5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1" name="Google Shape;2981;p5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2" name="Google Shape;2982;p5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3" name="Google Shape;2983;p5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4" name="Google Shape;2984;p5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5" name="Google Shape;2985;p5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6" name="Google Shape;2986;p5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7" name="Google Shape;2987;p5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8" name="Google Shape;2988;p5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89" name="Google Shape;2989;p5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0" name="Google Shape;2990;p5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1" name="Google Shape;2991;p5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2" name="Google Shape;2992;p5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3" name="Google Shape;2993;p5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4" name="Google Shape;2994;p5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5" name="Google Shape;2995;p5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6" name="Google Shape;2996;p5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7" name="Google Shape;2997;p5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8" name="Google Shape;2998;p5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2999" name="Google Shape;2999;p5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0" name="Google Shape;3000;p5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1" name="Google Shape;3001;p5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2" name="Google Shape;3002;p5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3" name="Google Shape;3003;p5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4" name="Google Shape;3004;p5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5" name="Google Shape;3005;p5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6" name="Google Shape;3006;p5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7" name="Google Shape;3007;p5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8" name="Google Shape;3008;p5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09" name="Google Shape;3009;p5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0" name="Google Shape;3010;p5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1" name="Google Shape;3011;p5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2" name="Google Shape;3012;p5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3" name="Google Shape;3013;p5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4" name="Google Shape;3014;p5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5" name="Google Shape;3015;p5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6" name="Google Shape;3016;p5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7" name="Google Shape;3017;p5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8" name="Google Shape;3018;p5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19" name="Google Shape;3019;p5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0" name="Google Shape;3020;p5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1" name="Google Shape;3021;p5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2" name="Google Shape;3022;p5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3" name="Google Shape;3023;p5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4" name="Google Shape;3024;p5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5" name="Google Shape;3025;p5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6" name="Google Shape;3026;p5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7" name="Google Shape;3027;p5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8" name="Google Shape;3028;p5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29" name="Google Shape;3029;p5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0" name="Google Shape;3030;p5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1" name="Google Shape;3031;p5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2" name="Google Shape;3032;p5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3" name="Google Shape;3033;p5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4" name="Google Shape;3034;p5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5" name="Google Shape;3035;p5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6" name="Google Shape;3036;p5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7" name="Google Shape;3037;p5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8" name="Google Shape;3038;p5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39" name="Google Shape;3039;p5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0" name="Google Shape;3040;p5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1" name="Google Shape;3041;p5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2" name="Google Shape;3042;p5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3" name="Google Shape;3043;p5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4" name="Google Shape;3044;p5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5" name="Google Shape;3045;p5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6" name="Google Shape;3046;p5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7" name="Google Shape;3047;p5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8" name="Google Shape;3048;p5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49" name="Google Shape;3049;p5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0" name="Google Shape;3050;p5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1" name="Google Shape;3051;p5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2" name="Google Shape;3052;p5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3" name="Google Shape;3053;p5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4" name="Google Shape;3054;p5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5" name="Google Shape;3055;p5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6" name="Google Shape;3056;p5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7" name="Google Shape;3057;p5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8" name="Google Shape;3058;p5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59" name="Google Shape;3059;p5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0" name="Google Shape;3060;p5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1" name="Google Shape;3061;p5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2" name="Google Shape;3062;p5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3" name="Google Shape;3063;p5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4" name="Google Shape;3064;p5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5" name="Google Shape;3065;p5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6" name="Google Shape;3066;p5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7" name="Google Shape;3067;p5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8" name="Google Shape;3068;p5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69" name="Google Shape;3069;p5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0" name="Google Shape;3070;p5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1" name="Google Shape;3071;p5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2" name="Google Shape;3072;p5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3" name="Google Shape;3073;p5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4" name="Google Shape;3074;p5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5" name="Google Shape;3075;p5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6" name="Google Shape;3076;p5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7" name="Google Shape;3077;p5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8" name="Google Shape;3078;p5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79" name="Google Shape;3079;p5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0" name="Google Shape;3080;p5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1" name="Google Shape;3081;p5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2" name="Google Shape;3082;p5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3" name="Google Shape;3083;p5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4" name="Google Shape;3084;p5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5" name="Google Shape;3085;p5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6" name="Google Shape;3086;p5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7" name="Google Shape;3087;p5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8" name="Google Shape;3088;p5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89" name="Google Shape;3089;p5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0" name="Google Shape;3090;p5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1" name="Google Shape;3091;p5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2" name="Google Shape;3092;p5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3" name="Google Shape;3093;p5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4" name="Google Shape;3094;p5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5" name="Google Shape;3095;p5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6" name="Google Shape;3096;p5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7" name="Google Shape;3097;p5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8" name="Google Shape;3098;p5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099" name="Google Shape;3099;p5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0" name="Google Shape;3100;p5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1" name="Google Shape;3101;p5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2" name="Google Shape;3102;p5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3" name="Google Shape;3103;p5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4" name="Google Shape;3104;p5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5" name="Google Shape;3105;p5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6" name="Google Shape;3106;p5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7" name="Google Shape;3107;p5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8" name="Google Shape;3108;p5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09" name="Google Shape;3109;p5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0" name="Google Shape;3110;p5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1" name="Google Shape;3111;p5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2" name="Google Shape;3112;p5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3" name="Google Shape;3113;p5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4" name="Google Shape;3114;p5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5" name="Google Shape;3115;p5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6" name="Google Shape;3116;p5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7" name="Google Shape;3117;p5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8" name="Google Shape;3118;p5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19" name="Google Shape;3119;p5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0" name="Google Shape;3120;p5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1" name="Google Shape;3121;p5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2" name="Google Shape;3122;p5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3" name="Google Shape;3123;p5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4" name="Google Shape;3124;p5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5" name="Google Shape;3125;p5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6" name="Google Shape;3126;p5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7" name="Google Shape;3127;p5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8" name="Google Shape;3128;p5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29" name="Google Shape;3129;p5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0" name="Google Shape;3130;p5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1" name="Google Shape;3131;p5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2" name="Google Shape;3132;p5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3" name="Google Shape;3133;p5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4" name="Google Shape;3134;p5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5" name="Google Shape;3135;p5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6" name="Google Shape;3136;p5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7" name="Google Shape;3137;p5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8" name="Google Shape;3138;p5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39" name="Google Shape;3139;p5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0" name="Google Shape;3140;p5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1" name="Google Shape;3141;p5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2" name="Google Shape;3142;p5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3" name="Google Shape;3143;p5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4" name="Google Shape;3144;p5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5" name="Google Shape;3145;p5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6" name="Google Shape;3146;p5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7" name="Google Shape;3147;p5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8" name="Google Shape;3148;p5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49" name="Google Shape;3149;p5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0" name="Google Shape;3150;p5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1" name="Google Shape;3151;p5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2" name="Google Shape;3152;p5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3" name="Google Shape;3153;p5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4" name="Google Shape;3154;p5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5" name="Google Shape;3155;p5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6" name="Google Shape;3156;p5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7" name="Google Shape;3157;p5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8" name="Google Shape;3158;p5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59" name="Google Shape;3159;p5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0" name="Google Shape;3160;p5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1" name="Google Shape;3161;p5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2" name="Google Shape;3162;p5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3" name="Google Shape;3163;p5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4" name="Google Shape;3164;p5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5" name="Google Shape;3165;p5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6" name="Google Shape;3166;p5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7" name="Google Shape;3167;p5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8" name="Google Shape;3168;p5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69" name="Google Shape;3169;p5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0" name="Google Shape;3170;p5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1" name="Google Shape;3171;p5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2" name="Google Shape;3172;p5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3" name="Google Shape;3173;p5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4" name="Google Shape;3174;p5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5" name="Google Shape;3175;p5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6" name="Google Shape;3176;p5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7" name="Google Shape;3177;p5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8" name="Google Shape;3178;p5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79" name="Google Shape;3179;p5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0" name="Google Shape;3180;p5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1" name="Google Shape;3181;p5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2" name="Google Shape;3182;p5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3" name="Google Shape;3183;p5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4" name="Google Shape;3184;p5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5" name="Google Shape;3185;p5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6" name="Google Shape;3186;p5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7" name="Google Shape;3187;p5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8" name="Google Shape;3188;p5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89" name="Google Shape;3189;p5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0" name="Google Shape;3190;p5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1" name="Google Shape;3191;p5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2" name="Google Shape;3192;p5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5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5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5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5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5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5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5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5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5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5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5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5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5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5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5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5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5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5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5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5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5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5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5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5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5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5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5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5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5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5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5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5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5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5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5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5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5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5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5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5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5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5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5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5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5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5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5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5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5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3" name="Google Shape;3243;p5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4" name="Google Shape;3244;p5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5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5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5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5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5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5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5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5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5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5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5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5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5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5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5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5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5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5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5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5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5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5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5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5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5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5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5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5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5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5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5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5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5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5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5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5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5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5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5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5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5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5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5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5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5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5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5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5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5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5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5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5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5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5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5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5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5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5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5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5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5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5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5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5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5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5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5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5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5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5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5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5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5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5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5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5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5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5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5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5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5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5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5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5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5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5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5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5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5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5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5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5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5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5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5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5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5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5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5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5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5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5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5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5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5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5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5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5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5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5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5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5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5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5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5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5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5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5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5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5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5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5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5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5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5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5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5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5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5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5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5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5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5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5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5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5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5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5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5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5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5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5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5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5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5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5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5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5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5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5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5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5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5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5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5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5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5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5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5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5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5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5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5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5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5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5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5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5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5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5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5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5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5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5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5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5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5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5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5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5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5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5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5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5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5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5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5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5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5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5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5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5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5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5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5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5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5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5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5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5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5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5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5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5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5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5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5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5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5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5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5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5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5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5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5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5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5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5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5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5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5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5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5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5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5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5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5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5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5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5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5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5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5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5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5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5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5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5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5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5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5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5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5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5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5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5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5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5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5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5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5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5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5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5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5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5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5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5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5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5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5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5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5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5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5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5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5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5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5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5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5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5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5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5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5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5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5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5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5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5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5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5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5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5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5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5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5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5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5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5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5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5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5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5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5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5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5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5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5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5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5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5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5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5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5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5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5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5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5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5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5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5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5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5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5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5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5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5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5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5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5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5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5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5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5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5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5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5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5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5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5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5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5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5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5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5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5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5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5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5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5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5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5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5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5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5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5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5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5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5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5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5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5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5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5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5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5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5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5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5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5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5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5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5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5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5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5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5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5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5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5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5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5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5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5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5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5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5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5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5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5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5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5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5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5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5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5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5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5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5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5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5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5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5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5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5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5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5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5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5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5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5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5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5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5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5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5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5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5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5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5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5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5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5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5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5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5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5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5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5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5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5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5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5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5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5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5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5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5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5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5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5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5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5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5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5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5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5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5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5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5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5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5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5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5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5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5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5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5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5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5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5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5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5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5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5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5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5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5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5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5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5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5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5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5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5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5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5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5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5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5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5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5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5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5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5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5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5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5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5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5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5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5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5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5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5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5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5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5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5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5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5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5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5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5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5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5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5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5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5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5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5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5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5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5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5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5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5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5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5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5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5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5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5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5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5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5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5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5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5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5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5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5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5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5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5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5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5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5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5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5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5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5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5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5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5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5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5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5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5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5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5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5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5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5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5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5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5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5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5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5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5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5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5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5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5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5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5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5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5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5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5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5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5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5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5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5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5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5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5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5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5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5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5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5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5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5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5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5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5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5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5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5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5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5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5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5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5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5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5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5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5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5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5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5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5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5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5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5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5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5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5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5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5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5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5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5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5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5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5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5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5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5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5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5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5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5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5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5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5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5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5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5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5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5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5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5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5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5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5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5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5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5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5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5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5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5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5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5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5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5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5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5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5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5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5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5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5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5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5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5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5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5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5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5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5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5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5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5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5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5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5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5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5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5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5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5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5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5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5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5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5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5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5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5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5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5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5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5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5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5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5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5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5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5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5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5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5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5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5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5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5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5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5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5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5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5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5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5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5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5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5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5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5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5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5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5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5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5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5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5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5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5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5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5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5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5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5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5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5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5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5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5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5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5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5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5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5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5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5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5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5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5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5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5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5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5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5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5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5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5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5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5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5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5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5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5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5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5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5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5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5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5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5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5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5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5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5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5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5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5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5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5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5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5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5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5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5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5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5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5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5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5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5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5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5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5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5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5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5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5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5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5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5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5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5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5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5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5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5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5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5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5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5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5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5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5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5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5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5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5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5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5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5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5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5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5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5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5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5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5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5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5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5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5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5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5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5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5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5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5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5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5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5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5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5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5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5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5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5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5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5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5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5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5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5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5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5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5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5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5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5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5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5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5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5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5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5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5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5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5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5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5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5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5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5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5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5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5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5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5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5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5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5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5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5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5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5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5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5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5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5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5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5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5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5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5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5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5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5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5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5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5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5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5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5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5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5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5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5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5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5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5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5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5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5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5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5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5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5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5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5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5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5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5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5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5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5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5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5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5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5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5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5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5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5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5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5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5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5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5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5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5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5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5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5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5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5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5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5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5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5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5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5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5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5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5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5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5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5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5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5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5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5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5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5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5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5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5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5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5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5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5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5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5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5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5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5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5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5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5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5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5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5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5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5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5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5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5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5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5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5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5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5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5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5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5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5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5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5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5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5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5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5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5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5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5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5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5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5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5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5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5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5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5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5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5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5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5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5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5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5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5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5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5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5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5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5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5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5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5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5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5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5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5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5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5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5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5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5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5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5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5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5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5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5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5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5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5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5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5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5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5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5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5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5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5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5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5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5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5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5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5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5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5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5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5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5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5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5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5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5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5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5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5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5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5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5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5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5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5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5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5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5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5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5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5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5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5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5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5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5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5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5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5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5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5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5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5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5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5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5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5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5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5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5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5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5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5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5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5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5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5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5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5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5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5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5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5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5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5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5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5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5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5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5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5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5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5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5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5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5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5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5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5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5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5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5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5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5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5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5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5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5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5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5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5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5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5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5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5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5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5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5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5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5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5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5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5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5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5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5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5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5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5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5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5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5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5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5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5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5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5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5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5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5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5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5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5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5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5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5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5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5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5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5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5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5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5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5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5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5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5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5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5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5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5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5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5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5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5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5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5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5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5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5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5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5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5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5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5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5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5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5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5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5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5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5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5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5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5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5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5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5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5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5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5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5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5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5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5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5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5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5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5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5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5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5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5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5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5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5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5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5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5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5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5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5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5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5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5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5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5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5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5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5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5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5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5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5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5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5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5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5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5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5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5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5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5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5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5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5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5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5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5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5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5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5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5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5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5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5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5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5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5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5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5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5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5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5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5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5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5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5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5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5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5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5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5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5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5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5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5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5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5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5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5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5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5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5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5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5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5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5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5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5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5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5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5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5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5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5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5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5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5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5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5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5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5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5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5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5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5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5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5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5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5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5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5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5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5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5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5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5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5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5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5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5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5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5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5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5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5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5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5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5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5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5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5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5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5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5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5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5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5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5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5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5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5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5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5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5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5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5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5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5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5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5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5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5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5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5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5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5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5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5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5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5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5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5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5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5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5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5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5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5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5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5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5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5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5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5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5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5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5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5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5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5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5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5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5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5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5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5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5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5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5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5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5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5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5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5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5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5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5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5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5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5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5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5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5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5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5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5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5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5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5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5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5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5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5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5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5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5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5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5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5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5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5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5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5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5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5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5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5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5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5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5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5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5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5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5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5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5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5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5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5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5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5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5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5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5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5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5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5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5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5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5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5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5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5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5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5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5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5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5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5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5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5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5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5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5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5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5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5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5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5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5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5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5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5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5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5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5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5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5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5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5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5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5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5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5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5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5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5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5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5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5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5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5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5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5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5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5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5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5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5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5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5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5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5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5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5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5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5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5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5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5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5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5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5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5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5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5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5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5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5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5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5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5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5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5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5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5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5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5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5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5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5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5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5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5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5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5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5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5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5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5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5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5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5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5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5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5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5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5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5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5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5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5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5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5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5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5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5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5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5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5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5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5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5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5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5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5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5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5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5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5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5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5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5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5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5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5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5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5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5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5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5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5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5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5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5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5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5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5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5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5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5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5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5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5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5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5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5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5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5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5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5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5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5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5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5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5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5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5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5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5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5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5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5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5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5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5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5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5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5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5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5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5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5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5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5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5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5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5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5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5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5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5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5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5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5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5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5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5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5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5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5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5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5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5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5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5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5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5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5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5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5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5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5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5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5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5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5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5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5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5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5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5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5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5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5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5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5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5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5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5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5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5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5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5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5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5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5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5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5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5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5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5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5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5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5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5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5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5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5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5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5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5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5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5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5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5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5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5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5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5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5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5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5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5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5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5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5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5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5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5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5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5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5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5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5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5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5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5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5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5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5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5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5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5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5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5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5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5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5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5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5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5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5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5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5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5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5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5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5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5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5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5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5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5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5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5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5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5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5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5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5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5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5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5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5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5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5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5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5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5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5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5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5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5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5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5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5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5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5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5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5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5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5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5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5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5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5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5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5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5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5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5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5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5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5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5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5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5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5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5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5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5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5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5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5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5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5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5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5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5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5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5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5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5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5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5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5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5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5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5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5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5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5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5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5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5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5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5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5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5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5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5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5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5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5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5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5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5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5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5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5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5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5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5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5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5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5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5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5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5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5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5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5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5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5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5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5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5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5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5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5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5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5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5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5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5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5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5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5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5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5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5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5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5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5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5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5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5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5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5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5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5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5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5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5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5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5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5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5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5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5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5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5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5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5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5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5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5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5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5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5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5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5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5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5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5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5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5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5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5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5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5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5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5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5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5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5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5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5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5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5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5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5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5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5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5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5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5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5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5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5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5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5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5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5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5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5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5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5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5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5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5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5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5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5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5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5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5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5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5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5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5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5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5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5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5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5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5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5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5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5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5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5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5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5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5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5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5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5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5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5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5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5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5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5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5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5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5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5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5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5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5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5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5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5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5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5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5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5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5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5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5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5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5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5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5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5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5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5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5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5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5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5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5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5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5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5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5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5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5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5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5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5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5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5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5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5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5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5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5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5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5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5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5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5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5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5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5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5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5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5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5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5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5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5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5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5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5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5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5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5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5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5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5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5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5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5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5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5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5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5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5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5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5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5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5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5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5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5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5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5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5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5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5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5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5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5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5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5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5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5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5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5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5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5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5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5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5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5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5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5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5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5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5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5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5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5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5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5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5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5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5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5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5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5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5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5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5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5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5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5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5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5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5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5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5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5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5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5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5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5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5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5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5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5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5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5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5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5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5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5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5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5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5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5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5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5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5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5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5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5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5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5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5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5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5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5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5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5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5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5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5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5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5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5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5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5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5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5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5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5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5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5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5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5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5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5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5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5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5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5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5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5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5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5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5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5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5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5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5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5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5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5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5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5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5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5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5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5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5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5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5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5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5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5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5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5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5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5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5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5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5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5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5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5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5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5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5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5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5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5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5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5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5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5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5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5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5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5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5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5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5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5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5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5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5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5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5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5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5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5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5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5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5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5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5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5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5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5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5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5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5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5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5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5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5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5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5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5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5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5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5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5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5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5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5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5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5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5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5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5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5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5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5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5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5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5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5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5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5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5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5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5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5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5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5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5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5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5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5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5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5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5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5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5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5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5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5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5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5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5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5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5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5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5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5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5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5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5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5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5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5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5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5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5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5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5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5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5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5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5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5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5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5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5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5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5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5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5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5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5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5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5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5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5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5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5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5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5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5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5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5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5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5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5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5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5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5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5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5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5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5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5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5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5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5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5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5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5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5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5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5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5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5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5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5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5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5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5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5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5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5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5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5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5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5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5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5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5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5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5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5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5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5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5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5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5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5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5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5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5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5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5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5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5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5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5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5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5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5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5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5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5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5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5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5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5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5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5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5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5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5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5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5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5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5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5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5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5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5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5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5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5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5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5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5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5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5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5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5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5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5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5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5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5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5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5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5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5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5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5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5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5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5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5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5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5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5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5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5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5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5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5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5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5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5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5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5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5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5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5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5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5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5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5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5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5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5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5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5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5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5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5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5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5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5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5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5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5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5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5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5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5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5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5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5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5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5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5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5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5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5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5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5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5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5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5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5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5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5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5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5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5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5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5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5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5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5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5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5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5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5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5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5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5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5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5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5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5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5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5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5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5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5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5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5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5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5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5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5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5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5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5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5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5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5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5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5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5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5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5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5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5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5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5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5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5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5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5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5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5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5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5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5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5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5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5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5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5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5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5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5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5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5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5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5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5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5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5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5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5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5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5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5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5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5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5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5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5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5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5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5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5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5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5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5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5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5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5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5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5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5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5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5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5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5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5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5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5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5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5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5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5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5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5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5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5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5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5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5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5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5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5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5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5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5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5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5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5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5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5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5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5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5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5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5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5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5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5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5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5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5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5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5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5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5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5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5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5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5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5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5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5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5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5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5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5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5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5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5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5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5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5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5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5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5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5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5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5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5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5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5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5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5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5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5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5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5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5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5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5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5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5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5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5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5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5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5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5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5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5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5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5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5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5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5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5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5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5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5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5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5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5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5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5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5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5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5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5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5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5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5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5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5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5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5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5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5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5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5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5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5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5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5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5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5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5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5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5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5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5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5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5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5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5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5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5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5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5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5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5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5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5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5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5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5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5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5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5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5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5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5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5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5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5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5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5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5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5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5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5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5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5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5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5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5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5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5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5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5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5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5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5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5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5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5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5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5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5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5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5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5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5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5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5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5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5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5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5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5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5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5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5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5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5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5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5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5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5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5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5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5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5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5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5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5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5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5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5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5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5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5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5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5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5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5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5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5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5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5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5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5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5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5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5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5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5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5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5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5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5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5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5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5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5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5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5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5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5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5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5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5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5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5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5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5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5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5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5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5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5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5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5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5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5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5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5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5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5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5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5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5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5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5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5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5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5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5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5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5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5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5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5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5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5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5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5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5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5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5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5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5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5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5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5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5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5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5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5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5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5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5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5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5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5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5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5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5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5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5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5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5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5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5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5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5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5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5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5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5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5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5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5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5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5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5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5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5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5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5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5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5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5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5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5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5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5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5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5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5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5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5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5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5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5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5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5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5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5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5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5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5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5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5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5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5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5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5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5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5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5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5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5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5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5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5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5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5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5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5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5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5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5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5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5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5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5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5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5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5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5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5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5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5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5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5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5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5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5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5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5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5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5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5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5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5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5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5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5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5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5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5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5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5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5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5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5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5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5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5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5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5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5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5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5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5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5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5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5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5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5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5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5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5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5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5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5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5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5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5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5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5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5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5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5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5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5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5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5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5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5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5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5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5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5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5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5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5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5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5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5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5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5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5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5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5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5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5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5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5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5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5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5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5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5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5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5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5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5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5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5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5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5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5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5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5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5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5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5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5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5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5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5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5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5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5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5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5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5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5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5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5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5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5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5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5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5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5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5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5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5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5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5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5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5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5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5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5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5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5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5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5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5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5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5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5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5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5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5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5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5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5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5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5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5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5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5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5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5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5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5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5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5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5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5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5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5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5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5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5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5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5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5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5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5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5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5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5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5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5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5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5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5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5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5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5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5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5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5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5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5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5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5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5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5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5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5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5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5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5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5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5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5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5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5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5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5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5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5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5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5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5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5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5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5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5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5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5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5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5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5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5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5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5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5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5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5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5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5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5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5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5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5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5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5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5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5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5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5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5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5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5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5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5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5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5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5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5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5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5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5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5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5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5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5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5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5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5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5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5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5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5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5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5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5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5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5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5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5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5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5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5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5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5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5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5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5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5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5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5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5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5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5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5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5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5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5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5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5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5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5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5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5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5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5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5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5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5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5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5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5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5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5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5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5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5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5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5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5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5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5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5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5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5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5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5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5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5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5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5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5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5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5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5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5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5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5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5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5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5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5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5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5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5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5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5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5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5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5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5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5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5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5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5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5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5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5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5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5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5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5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5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5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5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5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5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5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5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5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5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5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5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5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5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5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5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5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5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5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5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5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5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5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5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5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5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5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5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5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5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5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5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5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5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5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5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5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5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5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5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5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5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5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5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5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5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5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5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5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5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5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5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5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5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5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5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5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5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5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5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5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5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5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5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5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5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5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5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5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5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5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5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5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5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5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5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5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5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5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5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5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5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5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5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5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5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5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5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5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5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5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5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5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5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5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5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5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5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5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5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5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5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5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5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5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5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5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5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5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5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5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5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5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5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5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5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5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5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5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5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5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5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5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5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5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5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5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5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5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5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5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5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5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5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5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5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5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5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5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5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5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5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5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5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5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5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5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5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5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5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5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5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5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5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5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5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5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5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5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5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5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5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5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6687" name="Google Shape;6687;p57"/>
          <p:cNvGrpSpPr/>
          <p:nvPr/>
        </p:nvGrpSpPr>
        <p:grpSpPr>
          <a:xfrm>
            <a:off x="4797047" y="4087843"/>
            <a:ext cx="2988459" cy="1774208"/>
            <a:chOff x="3597785" y="3065882"/>
            <a:chExt cx="2241344" cy="1330656"/>
          </a:xfrm>
        </p:grpSpPr>
        <p:grpSp>
          <p:nvGrpSpPr>
            <p:cNvPr id="6688" name="Google Shape;6688;p57"/>
            <p:cNvGrpSpPr/>
            <p:nvPr/>
          </p:nvGrpSpPr>
          <p:grpSpPr>
            <a:xfrm>
              <a:off x="5296908" y="3937355"/>
              <a:ext cx="143198" cy="32380"/>
              <a:chOff x="5296908" y="3937355"/>
              <a:chExt cx="143198" cy="32380"/>
            </a:xfrm>
          </p:grpSpPr>
          <p:sp>
            <p:nvSpPr>
              <p:cNvPr id="6689" name="Google Shape;668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690" name="Google Shape;6690;p57"/>
              <p:cNvGrpSpPr/>
              <p:nvPr/>
            </p:nvGrpSpPr>
            <p:grpSpPr>
              <a:xfrm>
                <a:off x="5402331" y="3937355"/>
                <a:ext cx="37776" cy="32380"/>
                <a:chOff x="5402331" y="3937355"/>
                <a:chExt cx="37776" cy="32380"/>
              </a:xfrm>
            </p:grpSpPr>
            <p:sp>
              <p:nvSpPr>
                <p:cNvPr id="6691" name="Google Shape;669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2" name="Google Shape;669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693" name="Google Shape;6693;p57"/>
              <p:cNvGrpSpPr/>
              <p:nvPr/>
            </p:nvGrpSpPr>
            <p:grpSpPr>
              <a:xfrm>
                <a:off x="5296908" y="3937355"/>
                <a:ext cx="37783" cy="32380"/>
                <a:chOff x="5296908" y="3937355"/>
                <a:chExt cx="37783" cy="32380"/>
              </a:xfrm>
            </p:grpSpPr>
            <p:sp>
              <p:nvSpPr>
                <p:cNvPr id="6694" name="Google Shape;669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695" name="Google Shape;669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696" name="Google Shape;6696;p57"/>
            <p:cNvGrpSpPr/>
            <p:nvPr/>
          </p:nvGrpSpPr>
          <p:grpSpPr>
            <a:xfrm>
              <a:off x="4724163" y="3119631"/>
              <a:ext cx="120838" cy="84218"/>
              <a:chOff x="4724163" y="3119631"/>
              <a:chExt cx="120838" cy="84218"/>
            </a:xfrm>
          </p:grpSpPr>
          <p:grpSp>
            <p:nvGrpSpPr>
              <p:cNvPr id="6697" name="Google Shape;6697;p57"/>
              <p:cNvGrpSpPr/>
              <p:nvPr/>
            </p:nvGrpSpPr>
            <p:grpSpPr>
              <a:xfrm>
                <a:off x="4746712" y="3132773"/>
                <a:ext cx="86869" cy="56424"/>
                <a:chOff x="4746712" y="3132773"/>
                <a:chExt cx="86869" cy="56424"/>
              </a:xfrm>
            </p:grpSpPr>
            <p:sp>
              <p:nvSpPr>
                <p:cNvPr id="6698" name="Google Shape;669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00" name="Google Shape;6700;p57"/>
              <p:cNvGrpSpPr/>
              <p:nvPr/>
            </p:nvGrpSpPr>
            <p:grpSpPr>
              <a:xfrm>
                <a:off x="4773634" y="3143336"/>
                <a:ext cx="37776" cy="32451"/>
                <a:chOff x="4773634" y="3143336"/>
                <a:chExt cx="37776" cy="32451"/>
              </a:xfrm>
            </p:grpSpPr>
            <p:sp>
              <p:nvSpPr>
                <p:cNvPr id="6701" name="Google Shape;670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2" name="Google Shape;670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3" name="Google Shape;6703;p57"/>
              <p:cNvGrpSpPr/>
              <p:nvPr/>
            </p:nvGrpSpPr>
            <p:grpSpPr>
              <a:xfrm>
                <a:off x="4724163" y="3131248"/>
                <a:ext cx="37776" cy="32459"/>
                <a:chOff x="4724163" y="3131248"/>
                <a:chExt cx="37776" cy="32459"/>
              </a:xfrm>
            </p:grpSpPr>
            <p:sp>
              <p:nvSpPr>
                <p:cNvPr id="6704" name="Google Shape;670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5" name="Google Shape;670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6" name="Google Shape;6706;p57"/>
              <p:cNvGrpSpPr/>
              <p:nvPr/>
            </p:nvGrpSpPr>
            <p:grpSpPr>
              <a:xfrm>
                <a:off x="4755081" y="3176054"/>
                <a:ext cx="32357" cy="27795"/>
                <a:chOff x="4755081" y="3176054"/>
                <a:chExt cx="32357" cy="27795"/>
              </a:xfrm>
            </p:grpSpPr>
            <p:sp>
              <p:nvSpPr>
                <p:cNvPr id="6707" name="Google Shape;670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08" name="Google Shape;670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09" name="Google Shape;6709;p57"/>
              <p:cNvGrpSpPr/>
              <p:nvPr/>
            </p:nvGrpSpPr>
            <p:grpSpPr>
              <a:xfrm>
                <a:off x="4812550" y="3119631"/>
                <a:ext cx="32451" cy="27803"/>
                <a:chOff x="4812550" y="3119631"/>
                <a:chExt cx="32451" cy="27803"/>
              </a:xfrm>
            </p:grpSpPr>
            <p:sp>
              <p:nvSpPr>
                <p:cNvPr id="6710" name="Google Shape;671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11" name="Google Shape;671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12" name="Google Shape;6712;p57"/>
            <p:cNvGrpSpPr/>
            <p:nvPr/>
          </p:nvGrpSpPr>
          <p:grpSpPr>
            <a:xfrm>
              <a:off x="5382826" y="4027197"/>
              <a:ext cx="268967" cy="250422"/>
              <a:chOff x="5382826" y="4027197"/>
              <a:chExt cx="268967" cy="250422"/>
            </a:xfrm>
          </p:grpSpPr>
          <p:grpSp>
            <p:nvGrpSpPr>
              <p:cNvPr id="6713" name="Google Shape;6713;p57"/>
              <p:cNvGrpSpPr/>
              <p:nvPr/>
            </p:nvGrpSpPr>
            <p:grpSpPr>
              <a:xfrm>
                <a:off x="5405280" y="4042510"/>
                <a:ext cx="237570" cy="218647"/>
                <a:chOff x="5405280" y="4042510"/>
                <a:chExt cx="237570" cy="218647"/>
              </a:xfrm>
            </p:grpSpPr>
            <p:sp>
              <p:nvSpPr>
                <p:cNvPr id="6714" name="Google Shape;671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20" name="Google Shape;6720;p57"/>
              <p:cNvGrpSpPr/>
              <p:nvPr/>
            </p:nvGrpSpPr>
            <p:grpSpPr>
              <a:xfrm>
                <a:off x="5382826" y="4125549"/>
                <a:ext cx="37776" cy="32380"/>
                <a:chOff x="5382826" y="4125549"/>
                <a:chExt cx="37776" cy="32380"/>
              </a:xfrm>
            </p:grpSpPr>
            <p:sp>
              <p:nvSpPr>
                <p:cNvPr id="6721" name="Google Shape;672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2" name="Google Shape;672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3" name="Google Shape;6723;p57"/>
              <p:cNvGrpSpPr/>
              <p:nvPr/>
            </p:nvGrpSpPr>
            <p:grpSpPr>
              <a:xfrm>
                <a:off x="5475680" y="4195587"/>
                <a:ext cx="37783" cy="32364"/>
                <a:chOff x="5475680" y="4195587"/>
                <a:chExt cx="37783" cy="32364"/>
              </a:xfrm>
            </p:grpSpPr>
            <p:sp>
              <p:nvSpPr>
                <p:cNvPr id="6724" name="Google Shape;672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5" name="Google Shape;672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6" name="Google Shape;6726;p57"/>
              <p:cNvGrpSpPr/>
              <p:nvPr/>
            </p:nvGrpSpPr>
            <p:grpSpPr>
              <a:xfrm>
                <a:off x="5532575" y="4027197"/>
                <a:ext cx="33308" cy="32262"/>
                <a:chOff x="5532575" y="4027197"/>
                <a:chExt cx="33308" cy="32262"/>
              </a:xfrm>
            </p:grpSpPr>
            <p:sp>
              <p:nvSpPr>
                <p:cNvPr id="6727" name="Google Shape;672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28" name="Google Shape;672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29" name="Google Shape;6729;p57"/>
              <p:cNvGrpSpPr/>
              <p:nvPr/>
            </p:nvGrpSpPr>
            <p:grpSpPr>
              <a:xfrm>
                <a:off x="5590706" y="4245348"/>
                <a:ext cx="33497" cy="32270"/>
                <a:chOff x="5590706" y="4245348"/>
                <a:chExt cx="33497" cy="32270"/>
              </a:xfrm>
            </p:grpSpPr>
            <p:sp>
              <p:nvSpPr>
                <p:cNvPr id="6730" name="Google Shape;673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1" name="Google Shape;673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2" name="Google Shape;6732;p57"/>
              <p:cNvGrpSpPr/>
              <p:nvPr/>
            </p:nvGrpSpPr>
            <p:grpSpPr>
              <a:xfrm>
                <a:off x="5618681" y="4109677"/>
                <a:ext cx="33112" cy="32357"/>
                <a:chOff x="5618681" y="4109677"/>
                <a:chExt cx="33112" cy="32357"/>
              </a:xfrm>
            </p:grpSpPr>
            <p:sp>
              <p:nvSpPr>
                <p:cNvPr id="6733" name="Google Shape;673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4" name="Google Shape;673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5" name="Google Shape;6735;p57"/>
              <p:cNvGrpSpPr/>
              <p:nvPr/>
            </p:nvGrpSpPr>
            <p:grpSpPr>
              <a:xfrm>
                <a:off x="5479298" y="4128262"/>
                <a:ext cx="31405" cy="26906"/>
                <a:chOff x="5479298" y="4128262"/>
                <a:chExt cx="31405" cy="26906"/>
              </a:xfrm>
            </p:grpSpPr>
            <p:sp>
              <p:nvSpPr>
                <p:cNvPr id="6736" name="Google Shape;673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37" name="Google Shape;673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38" name="Google Shape;6738;p57"/>
              <p:cNvGrpSpPr/>
              <p:nvPr/>
            </p:nvGrpSpPr>
            <p:grpSpPr>
              <a:xfrm>
                <a:off x="5582903" y="4180116"/>
                <a:ext cx="31499" cy="26898"/>
                <a:chOff x="5582903" y="4180116"/>
                <a:chExt cx="31499" cy="26898"/>
              </a:xfrm>
            </p:grpSpPr>
            <p:sp>
              <p:nvSpPr>
                <p:cNvPr id="6739" name="Google Shape;673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0" name="Google Shape;674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41" name="Google Shape;6741;p57"/>
            <p:cNvGrpSpPr/>
            <p:nvPr/>
          </p:nvGrpSpPr>
          <p:grpSpPr>
            <a:xfrm>
              <a:off x="3977681" y="3230323"/>
              <a:ext cx="94584" cy="84085"/>
              <a:chOff x="3977681" y="3230323"/>
              <a:chExt cx="94584" cy="84085"/>
            </a:xfrm>
          </p:grpSpPr>
          <p:grpSp>
            <p:nvGrpSpPr>
              <p:cNvPr id="6742" name="Google Shape;6742;p57"/>
              <p:cNvGrpSpPr/>
              <p:nvPr/>
            </p:nvGrpSpPr>
            <p:grpSpPr>
              <a:xfrm>
                <a:off x="4000135" y="3243041"/>
                <a:ext cx="59570" cy="57186"/>
                <a:chOff x="4000135" y="3243041"/>
                <a:chExt cx="59570" cy="57186"/>
              </a:xfrm>
            </p:grpSpPr>
            <p:sp>
              <p:nvSpPr>
                <p:cNvPr id="6743" name="Google Shape;674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46" name="Google Shape;6746;p57"/>
              <p:cNvGrpSpPr/>
              <p:nvPr/>
            </p:nvGrpSpPr>
            <p:grpSpPr>
              <a:xfrm>
                <a:off x="3977681" y="3245872"/>
                <a:ext cx="37783" cy="32380"/>
                <a:chOff x="3977681" y="3245872"/>
                <a:chExt cx="37783" cy="32380"/>
              </a:xfrm>
            </p:grpSpPr>
            <p:sp>
              <p:nvSpPr>
                <p:cNvPr id="6747" name="Google Shape;674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48" name="Google Shape;674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49" name="Google Shape;6749;p57"/>
              <p:cNvGrpSpPr/>
              <p:nvPr/>
            </p:nvGrpSpPr>
            <p:grpSpPr>
              <a:xfrm>
                <a:off x="4040860" y="3262672"/>
                <a:ext cx="31405" cy="27001"/>
                <a:chOff x="4040860" y="3262672"/>
                <a:chExt cx="31405" cy="27001"/>
              </a:xfrm>
            </p:grpSpPr>
            <p:sp>
              <p:nvSpPr>
                <p:cNvPr id="6750" name="Google Shape;675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1" name="Google Shape;675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2" name="Google Shape;6752;p57"/>
              <p:cNvGrpSpPr/>
              <p:nvPr/>
            </p:nvGrpSpPr>
            <p:grpSpPr>
              <a:xfrm>
                <a:off x="4021072" y="3230323"/>
                <a:ext cx="31397" cy="26906"/>
                <a:chOff x="4021072" y="3230323"/>
                <a:chExt cx="31397" cy="26906"/>
              </a:xfrm>
            </p:grpSpPr>
            <p:sp>
              <p:nvSpPr>
                <p:cNvPr id="6753" name="Google Shape;675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4" name="Google Shape;675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55" name="Google Shape;6755;p57"/>
              <p:cNvGrpSpPr/>
              <p:nvPr/>
            </p:nvGrpSpPr>
            <p:grpSpPr>
              <a:xfrm>
                <a:off x="4001472" y="3287462"/>
                <a:ext cx="31499" cy="26945"/>
                <a:chOff x="4001472" y="3287462"/>
                <a:chExt cx="31499" cy="26945"/>
              </a:xfrm>
            </p:grpSpPr>
            <p:sp>
              <p:nvSpPr>
                <p:cNvPr id="6756" name="Google Shape;675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57" name="Google Shape;675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58" name="Google Shape;6758;p57"/>
            <p:cNvGrpSpPr/>
            <p:nvPr/>
          </p:nvGrpSpPr>
          <p:grpSpPr>
            <a:xfrm>
              <a:off x="4084715" y="3258865"/>
              <a:ext cx="184961" cy="137268"/>
              <a:chOff x="4084715" y="3258865"/>
              <a:chExt cx="184961" cy="137268"/>
            </a:xfrm>
          </p:grpSpPr>
          <p:grpSp>
            <p:nvGrpSpPr>
              <p:cNvPr id="6759" name="Google Shape;6759;p57"/>
              <p:cNvGrpSpPr/>
              <p:nvPr/>
            </p:nvGrpSpPr>
            <p:grpSpPr>
              <a:xfrm>
                <a:off x="4107453" y="3271583"/>
                <a:ext cx="153470" cy="110275"/>
                <a:chOff x="4107453" y="3271583"/>
                <a:chExt cx="153470" cy="110275"/>
              </a:xfrm>
            </p:grpSpPr>
            <p:sp>
              <p:nvSpPr>
                <p:cNvPr id="6760" name="Google Shape;676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64" name="Google Shape;6764;p57"/>
              <p:cNvGrpSpPr/>
              <p:nvPr/>
            </p:nvGrpSpPr>
            <p:grpSpPr>
              <a:xfrm>
                <a:off x="4136947" y="3258865"/>
                <a:ext cx="31499" cy="27001"/>
                <a:chOff x="4136947" y="3258865"/>
                <a:chExt cx="31499" cy="27001"/>
              </a:xfrm>
            </p:grpSpPr>
            <p:sp>
              <p:nvSpPr>
                <p:cNvPr id="6765" name="Google Shape;676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6" name="Google Shape;676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67" name="Google Shape;6767;p57"/>
              <p:cNvGrpSpPr/>
              <p:nvPr/>
            </p:nvGrpSpPr>
            <p:grpSpPr>
              <a:xfrm>
                <a:off x="4084715" y="3266478"/>
                <a:ext cx="31468" cy="26898"/>
                <a:chOff x="4084715" y="3266478"/>
                <a:chExt cx="31468" cy="26898"/>
              </a:xfrm>
            </p:grpSpPr>
            <p:sp>
              <p:nvSpPr>
                <p:cNvPr id="6768" name="Google Shape;676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69" name="Google Shape;676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0" name="Google Shape;6770;p57"/>
              <p:cNvGrpSpPr/>
              <p:nvPr/>
            </p:nvGrpSpPr>
            <p:grpSpPr>
              <a:xfrm>
                <a:off x="4159213" y="3279849"/>
                <a:ext cx="31405" cy="26945"/>
                <a:chOff x="4159213" y="3279849"/>
                <a:chExt cx="31405" cy="26945"/>
              </a:xfrm>
            </p:grpSpPr>
            <p:sp>
              <p:nvSpPr>
                <p:cNvPr id="6771" name="Google Shape;677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2" name="Google Shape;677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3" name="Google Shape;6773;p57"/>
              <p:cNvGrpSpPr/>
              <p:nvPr/>
            </p:nvGrpSpPr>
            <p:grpSpPr>
              <a:xfrm>
                <a:off x="4201550" y="3266502"/>
                <a:ext cx="31405" cy="26883"/>
                <a:chOff x="4201550" y="3266502"/>
                <a:chExt cx="31405" cy="26883"/>
              </a:xfrm>
            </p:grpSpPr>
            <p:sp>
              <p:nvSpPr>
                <p:cNvPr id="6774" name="Google Shape;677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5" name="Google Shape;677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6" name="Google Shape;6776;p57"/>
              <p:cNvGrpSpPr/>
              <p:nvPr/>
            </p:nvGrpSpPr>
            <p:grpSpPr>
              <a:xfrm>
                <a:off x="4201550" y="3338278"/>
                <a:ext cx="31405" cy="26930"/>
                <a:chOff x="4201550" y="3338278"/>
                <a:chExt cx="31405" cy="26930"/>
              </a:xfrm>
            </p:grpSpPr>
            <p:sp>
              <p:nvSpPr>
                <p:cNvPr id="6777" name="Google Shape;677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78" name="Google Shape;677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79" name="Google Shape;6779;p57"/>
              <p:cNvGrpSpPr/>
              <p:nvPr/>
            </p:nvGrpSpPr>
            <p:grpSpPr>
              <a:xfrm>
                <a:off x="4238272" y="3369132"/>
                <a:ext cx="31405" cy="27001"/>
                <a:chOff x="4238272" y="3369132"/>
                <a:chExt cx="31405" cy="27001"/>
              </a:xfrm>
            </p:grpSpPr>
            <p:sp>
              <p:nvSpPr>
                <p:cNvPr id="6780" name="Google Shape;678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1" name="Google Shape;678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82" name="Google Shape;6782;p57"/>
            <p:cNvGrpSpPr/>
            <p:nvPr/>
          </p:nvGrpSpPr>
          <p:grpSpPr>
            <a:xfrm>
              <a:off x="4068639" y="3200169"/>
              <a:ext cx="77643" cy="37272"/>
              <a:chOff x="4068639" y="3200169"/>
              <a:chExt cx="77643" cy="37272"/>
            </a:xfrm>
          </p:grpSpPr>
          <p:sp>
            <p:nvSpPr>
              <p:cNvPr id="6783" name="Google Shape;678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784" name="Google Shape;6784;p57"/>
              <p:cNvGrpSpPr/>
              <p:nvPr/>
            </p:nvGrpSpPr>
            <p:grpSpPr>
              <a:xfrm>
                <a:off x="4114878" y="3200169"/>
                <a:ext cx="31405" cy="26993"/>
                <a:chOff x="4114878" y="3200169"/>
                <a:chExt cx="31405" cy="26993"/>
              </a:xfrm>
            </p:grpSpPr>
            <p:sp>
              <p:nvSpPr>
                <p:cNvPr id="6785" name="Google Shape;678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6" name="Google Shape;678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787" name="Google Shape;6787;p57"/>
              <p:cNvGrpSpPr/>
              <p:nvPr/>
            </p:nvGrpSpPr>
            <p:grpSpPr>
              <a:xfrm>
                <a:off x="4068639" y="3210535"/>
                <a:ext cx="31499" cy="26906"/>
                <a:chOff x="4068639" y="3210535"/>
                <a:chExt cx="31499" cy="26906"/>
              </a:xfrm>
            </p:grpSpPr>
            <p:sp>
              <p:nvSpPr>
                <p:cNvPr id="6788" name="Google Shape;678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789" name="Google Shape;678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790" name="Google Shape;6790;p57"/>
            <p:cNvGrpSpPr/>
            <p:nvPr/>
          </p:nvGrpSpPr>
          <p:grpSpPr>
            <a:xfrm>
              <a:off x="3869702" y="3066935"/>
              <a:ext cx="382664" cy="190294"/>
              <a:chOff x="3869702" y="3066935"/>
              <a:chExt cx="382664" cy="190294"/>
            </a:xfrm>
          </p:grpSpPr>
          <p:grpSp>
            <p:nvGrpSpPr>
              <p:cNvPr id="6791" name="Google Shape;6791;p57"/>
              <p:cNvGrpSpPr/>
              <p:nvPr/>
            </p:nvGrpSpPr>
            <p:grpSpPr>
              <a:xfrm>
                <a:off x="3888633" y="3082351"/>
                <a:ext cx="351172" cy="160698"/>
                <a:chOff x="3888633" y="3082351"/>
                <a:chExt cx="351172" cy="160698"/>
              </a:xfrm>
            </p:grpSpPr>
            <p:sp>
              <p:nvSpPr>
                <p:cNvPr id="6792" name="Google Shape;679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798" name="Google Shape;6798;p57"/>
              <p:cNvGrpSpPr/>
              <p:nvPr/>
            </p:nvGrpSpPr>
            <p:grpSpPr>
              <a:xfrm>
                <a:off x="4143703" y="3066935"/>
                <a:ext cx="37783" cy="32357"/>
                <a:chOff x="4143703" y="3066935"/>
                <a:chExt cx="37783" cy="32357"/>
              </a:xfrm>
            </p:grpSpPr>
            <p:sp>
              <p:nvSpPr>
                <p:cNvPr id="6799" name="Google Shape;679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0" name="Google Shape;680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1" name="Google Shape;6801;p57"/>
              <p:cNvGrpSpPr/>
              <p:nvPr/>
            </p:nvGrpSpPr>
            <p:grpSpPr>
              <a:xfrm>
                <a:off x="4044565" y="3103563"/>
                <a:ext cx="37783" cy="32451"/>
                <a:chOff x="4044565" y="3103563"/>
                <a:chExt cx="37783" cy="32451"/>
              </a:xfrm>
            </p:grpSpPr>
            <p:sp>
              <p:nvSpPr>
                <p:cNvPr id="6802" name="Google Shape;680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3" name="Google Shape;680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4" name="Google Shape;6804;p57"/>
              <p:cNvGrpSpPr/>
              <p:nvPr/>
            </p:nvGrpSpPr>
            <p:grpSpPr>
              <a:xfrm>
                <a:off x="4017454" y="3188237"/>
                <a:ext cx="37776" cy="32357"/>
                <a:chOff x="4017454" y="3188237"/>
                <a:chExt cx="37776" cy="32357"/>
              </a:xfrm>
            </p:grpSpPr>
            <p:sp>
              <p:nvSpPr>
                <p:cNvPr id="6805" name="Google Shape;680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6" name="Google Shape;680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07" name="Google Shape;6807;p57"/>
              <p:cNvGrpSpPr/>
              <p:nvPr/>
            </p:nvGrpSpPr>
            <p:grpSpPr>
              <a:xfrm>
                <a:off x="3921548" y="3157509"/>
                <a:ext cx="37783" cy="32357"/>
                <a:chOff x="3921548" y="3157509"/>
                <a:chExt cx="37783" cy="32357"/>
              </a:xfrm>
            </p:grpSpPr>
            <p:sp>
              <p:nvSpPr>
                <p:cNvPr id="6808" name="Google Shape;680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09" name="Google Shape;680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0" name="Google Shape;6810;p57"/>
              <p:cNvGrpSpPr/>
              <p:nvPr/>
            </p:nvGrpSpPr>
            <p:grpSpPr>
              <a:xfrm>
                <a:off x="3939056" y="3211620"/>
                <a:ext cx="37783" cy="32380"/>
                <a:chOff x="3939056" y="3211620"/>
                <a:chExt cx="37783" cy="32380"/>
              </a:xfrm>
            </p:grpSpPr>
            <p:sp>
              <p:nvSpPr>
                <p:cNvPr id="6811" name="Google Shape;681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2" name="Google Shape;681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3" name="Google Shape;6813;p57"/>
              <p:cNvGrpSpPr/>
              <p:nvPr/>
            </p:nvGrpSpPr>
            <p:grpSpPr>
              <a:xfrm>
                <a:off x="4176240" y="3136965"/>
                <a:ext cx="31405" cy="26930"/>
                <a:chOff x="4176240" y="3136965"/>
                <a:chExt cx="31405" cy="26930"/>
              </a:xfrm>
            </p:grpSpPr>
            <p:sp>
              <p:nvSpPr>
                <p:cNvPr id="6814" name="Google Shape;681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5" name="Google Shape;681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6" name="Google Shape;6816;p57"/>
              <p:cNvGrpSpPr/>
              <p:nvPr/>
            </p:nvGrpSpPr>
            <p:grpSpPr>
              <a:xfrm>
                <a:off x="4133148" y="3152593"/>
                <a:ext cx="31499" cy="27001"/>
                <a:chOff x="4133148" y="3152593"/>
                <a:chExt cx="31499" cy="27001"/>
              </a:xfrm>
            </p:grpSpPr>
            <p:sp>
              <p:nvSpPr>
                <p:cNvPr id="6817" name="Google Shape;681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18" name="Google Shape;681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19" name="Google Shape;6819;p57"/>
              <p:cNvGrpSpPr/>
              <p:nvPr/>
            </p:nvGrpSpPr>
            <p:grpSpPr>
              <a:xfrm>
                <a:off x="4220866" y="3073534"/>
                <a:ext cx="31499" cy="26898"/>
                <a:chOff x="4220866" y="3073534"/>
                <a:chExt cx="31499" cy="26898"/>
              </a:xfrm>
            </p:grpSpPr>
            <p:sp>
              <p:nvSpPr>
                <p:cNvPr id="6820" name="Google Shape;682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1" name="Google Shape;682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22" name="Google Shape;6822;p57"/>
              <p:cNvGrpSpPr/>
              <p:nvPr/>
            </p:nvGrpSpPr>
            <p:grpSpPr>
              <a:xfrm>
                <a:off x="3869702" y="3230323"/>
                <a:ext cx="31499" cy="26906"/>
                <a:chOff x="3869702" y="3230323"/>
                <a:chExt cx="31499" cy="26906"/>
              </a:xfrm>
            </p:grpSpPr>
            <p:sp>
              <p:nvSpPr>
                <p:cNvPr id="6823" name="Google Shape;682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24" name="Google Shape;682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25" name="Google Shape;6825;p57"/>
            <p:cNvGrpSpPr/>
            <p:nvPr/>
          </p:nvGrpSpPr>
          <p:grpSpPr>
            <a:xfrm>
              <a:off x="4271383" y="3065882"/>
              <a:ext cx="304556" cy="341663"/>
              <a:chOff x="4271383" y="3065882"/>
              <a:chExt cx="304556" cy="341663"/>
            </a:xfrm>
          </p:grpSpPr>
          <p:grpSp>
            <p:nvGrpSpPr>
              <p:cNvPr id="6826" name="Google Shape;6826;p57"/>
              <p:cNvGrpSpPr/>
              <p:nvPr/>
            </p:nvGrpSpPr>
            <p:grpSpPr>
              <a:xfrm>
                <a:off x="4293838" y="3078639"/>
                <a:ext cx="269353" cy="311973"/>
                <a:chOff x="4293838" y="3078639"/>
                <a:chExt cx="269353" cy="311973"/>
              </a:xfrm>
            </p:grpSpPr>
            <p:sp>
              <p:nvSpPr>
                <p:cNvPr id="6827" name="Google Shape;682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6844" name="Google Shape;6844;p57"/>
              <p:cNvGrpSpPr/>
              <p:nvPr/>
            </p:nvGrpSpPr>
            <p:grpSpPr>
              <a:xfrm>
                <a:off x="4538164" y="3342061"/>
                <a:ext cx="37776" cy="32380"/>
                <a:chOff x="4538164" y="3342061"/>
                <a:chExt cx="37776" cy="32380"/>
              </a:xfrm>
            </p:grpSpPr>
            <p:sp>
              <p:nvSpPr>
                <p:cNvPr id="6845" name="Google Shape;684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6" name="Google Shape;684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47" name="Google Shape;6847;p57"/>
              <p:cNvGrpSpPr/>
              <p:nvPr/>
            </p:nvGrpSpPr>
            <p:grpSpPr>
              <a:xfrm>
                <a:off x="4271383" y="3194742"/>
                <a:ext cx="37783" cy="32420"/>
                <a:chOff x="4271383" y="3194742"/>
                <a:chExt cx="37783" cy="32420"/>
              </a:xfrm>
            </p:grpSpPr>
            <p:sp>
              <p:nvSpPr>
                <p:cNvPr id="6848" name="Google Shape;684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49" name="Google Shape;684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0" name="Google Shape;6850;p57"/>
              <p:cNvGrpSpPr/>
              <p:nvPr/>
            </p:nvGrpSpPr>
            <p:grpSpPr>
              <a:xfrm>
                <a:off x="4284416" y="3084058"/>
                <a:ext cx="37783" cy="32357"/>
                <a:chOff x="4284416" y="3084058"/>
                <a:chExt cx="37783" cy="32357"/>
              </a:xfrm>
            </p:grpSpPr>
            <p:sp>
              <p:nvSpPr>
                <p:cNvPr id="6851" name="Google Shape;685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2" name="Google Shape;685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3" name="Google Shape;6853;p57"/>
              <p:cNvGrpSpPr/>
              <p:nvPr/>
            </p:nvGrpSpPr>
            <p:grpSpPr>
              <a:xfrm>
                <a:off x="4478697" y="3297561"/>
                <a:ext cx="37776" cy="32451"/>
                <a:chOff x="4478697" y="3297561"/>
                <a:chExt cx="37776" cy="32451"/>
              </a:xfrm>
            </p:grpSpPr>
            <p:sp>
              <p:nvSpPr>
                <p:cNvPr id="6854" name="Google Shape;685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5" name="Google Shape;685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6" name="Google Shape;6856;p57"/>
              <p:cNvGrpSpPr/>
              <p:nvPr/>
            </p:nvGrpSpPr>
            <p:grpSpPr>
              <a:xfrm>
                <a:off x="4411813" y="3331711"/>
                <a:ext cx="37776" cy="32451"/>
                <a:chOff x="4411813" y="3331711"/>
                <a:chExt cx="37776" cy="32451"/>
              </a:xfrm>
            </p:grpSpPr>
            <p:sp>
              <p:nvSpPr>
                <p:cNvPr id="6857" name="Google Shape;685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58" name="Google Shape;685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59" name="Google Shape;6859;p57"/>
              <p:cNvGrpSpPr/>
              <p:nvPr/>
            </p:nvGrpSpPr>
            <p:grpSpPr>
              <a:xfrm>
                <a:off x="4337984" y="3375188"/>
                <a:ext cx="37776" cy="32357"/>
                <a:chOff x="4337984" y="3375188"/>
                <a:chExt cx="37776" cy="32357"/>
              </a:xfrm>
            </p:grpSpPr>
            <p:sp>
              <p:nvSpPr>
                <p:cNvPr id="6860" name="Google Shape;686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1" name="Google Shape;686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2" name="Google Shape;6862;p57"/>
              <p:cNvGrpSpPr/>
              <p:nvPr/>
            </p:nvGrpSpPr>
            <p:grpSpPr>
              <a:xfrm>
                <a:off x="4494867" y="3090530"/>
                <a:ext cx="37878" cy="32451"/>
                <a:chOff x="4494867" y="3090530"/>
                <a:chExt cx="37878" cy="32451"/>
              </a:xfrm>
            </p:grpSpPr>
            <p:sp>
              <p:nvSpPr>
                <p:cNvPr id="6863" name="Google Shape;686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4" name="Google Shape;686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5" name="Google Shape;6865;p57"/>
              <p:cNvGrpSpPr/>
              <p:nvPr/>
            </p:nvGrpSpPr>
            <p:grpSpPr>
              <a:xfrm>
                <a:off x="4525124" y="3207774"/>
                <a:ext cx="37783" cy="32420"/>
                <a:chOff x="4525124" y="3207774"/>
                <a:chExt cx="37783" cy="32420"/>
              </a:xfrm>
            </p:grpSpPr>
            <p:sp>
              <p:nvSpPr>
                <p:cNvPr id="6866" name="Google Shape;686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67" name="Google Shape;686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68" name="Google Shape;6868;p57"/>
              <p:cNvGrpSpPr/>
              <p:nvPr/>
            </p:nvGrpSpPr>
            <p:grpSpPr>
              <a:xfrm>
                <a:off x="4440544" y="3176479"/>
                <a:ext cx="31499" cy="26898"/>
                <a:chOff x="4440544" y="3176479"/>
                <a:chExt cx="31499" cy="26898"/>
              </a:xfrm>
            </p:grpSpPr>
            <p:sp>
              <p:nvSpPr>
                <p:cNvPr id="6869" name="Google Shape;686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0" name="Google Shape;687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1" name="Google Shape;6871;p57"/>
              <p:cNvGrpSpPr/>
              <p:nvPr/>
            </p:nvGrpSpPr>
            <p:grpSpPr>
              <a:xfrm>
                <a:off x="4350545" y="3156400"/>
                <a:ext cx="31405" cy="27001"/>
                <a:chOff x="4350545" y="3156400"/>
                <a:chExt cx="31405" cy="27001"/>
              </a:xfrm>
            </p:grpSpPr>
            <p:sp>
              <p:nvSpPr>
                <p:cNvPr id="6872" name="Google Shape;687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3" name="Google Shape;687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4" name="Google Shape;6874;p57"/>
              <p:cNvGrpSpPr/>
              <p:nvPr/>
            </p:nvGrpSpPr>
            <p:grpSpPr>
              <a:xfrm>
                <a:off x="4376703" y="3255058"/>
                <a:ext cx="31405" cy="27001"/>
                <a:chOff x="4376703" y="3255058"/>
                <a:chExt cx="31405" cy="27001"/>
              </a:xfrm>
            </p:grpSpPr>
            <p:sp>
              <p:nvSpPr>
                <p:cNvPr id="6875" name="Google Shape;687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6" name="Google Shape;687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77" name="Google Shape;6877;p57"/>
              <p:cNvGrpSpPr/>
              <p:nvPr/>
            </p:nvGrpSpPr>
            <p:grpSpPr>
              <a:xfrm>
                <a:off x="4331322" y="3283656"/>
                <a:ext cx="31405" cy="26945"/>
                <a:chOff x="4331322" y="3283656"/>
                <a:chExt cx="31405" cy="26945"/>
              </a:xfrm>
            </p:grpSpPr>
            <p:sp>
              <p:nvSpPr>
                <p:cNvPr id="6878" name="Google Shape;687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79" name="Google Shape;687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880" name="Google Shape;6880;p57"/>
              <p:cNvGrpSpPr/>
              <p:nvPr/>
            </p:nvGrpSpPr>
            <p:grpSpPr>
              <a:xfrm>
                <a:off x="4380510" y="3065882"/>
                <a:ext cx="31405" cy="26938"/>
                <a:chOff x="4380510" y="3065882"/>
                <a:chExt cx="31405" cy="26938"/>
              </a:xfrm>
            </p:grpSpPr>
            <p:sp>
              <p:nvSpPr>
                <p:cNvPr id="6881" name="Google Shape;688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882" name="Google Shape;688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6883" name="Google Shape;6883;p57"/>
            <p:cNvGrpSpPr/>
            <p:nvPr/>
          </p:nvGrpSpPr>
          <p:grpSpPr>
            <a:xfrm>
              <a:off x="4558998" y="3188237"/>
              <a:ext cx="1280131" cy="1052746"/>
              <a:chOff x="4558998" y="3188237"/>
              <a:chExt cx="1280131" cy="1052746"/>
            </a:xfrm>
          </p:grpSpPr>
          <p:sp>
            <p:nvSpPr>
              <p:cNvPr id="6884" name="Google Shape;688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5" name="Google Shape;6885;p57"/>
              <p:cNvGrpSpPr/>
              <p:nvPr/>
            </p:nvGrpSpPr>
            <p:grpSpPr>
              <a:xfrm>
                <a:off x="4579164" y="3203653"/>
                <a:ext cx="1244833" cy="1020397"/>
                <a:chOff x="4579164" y="3203653"/>
                <a:chExt cx="1244833" cy="1020397"/>
              </a:xfrm>
            </p:grpSpPr>
            <p:sp>
              <p:nvSpPr>
                <p:cNvPr id="6886" name="Google Shape;688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88" name="Google Shape;6888;p57"/>
                <p:cNvGrpSpPr/>
                <p:nvPr/>
              </p:nvGrpSpPr>
              <p:grpSpPr>
                <a:xfrm>
                  <a:off x="4579164" y="3203653"/>
                  <a:ext cx="1244833" cy="1020397"/>
                  <a:chOff x="4579164" y="3203653"/>
                  <a:chExt cx="1244833" cy="1020397"/>
                </a:xfrm>
              </p:grpSpPr>
              <p:sp>
                <p:nvSpPr>
                  <p:cNvPr id="6889" name="Google Shape;688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891" name="Google Shape;6891;p57"/>
                  <p:cNvGrpSpPr/>
                  <p:nvPr/>
                </p:nvGrpSpPr>
                <p:grpSpPr>
                  <a:xfrm>
                    <a:off x="4579164" y="3203653"/>
                    <a:ext cx="1244833" cy="1020397"/>
                    <a:chOff x="4579164" y="3203653"/>
                    <a:chExt cx="1244833" cy="1020397"/>
                  </a:xfrm>
                </p:grpSpPr>
                <p:sp>
                  <p:nvSpPr>
                    <p:cNvPr id="6892" name="Google Shape;689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00" name="Google Shape;6900;p57"/>
                    <p:cNvGrpSpPr/>
                    <p:nvPr/>
                  </p:nvGrpSpPr>
                  <p:grpSpPr>
                    <a:xfrm>
                      <a:off x="4579164" y="3203653"/>
                      <a:ext cx="1244833" cy="1020397"/>
                      <a:chOff x="4579164" y="3203653"/>
                      <a:chExt cx="1244833" cy="1020397"/>
                    </a:xfrm>
                  </p:grpSpPr>
                  <p:sp>
                    <p:nvSpPr>
                      <p:cNvPr id="6901" name="Google Shape;690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15" name="Google Shape;6915;p57"/>
                      <p:cNvGrpSpPr/>
                      <p:nvPr/>
                    </p:nvGrpSpPr>
                    <p:grpSpPr>
                      <a:xfrm>
                        <a:off x="4579164" y="3203653"/>
                        <a:ext cx="1244833" cy="1020397"/>
                        <a:chOff x="4579164" y="3203653"/>
                        <a:chExt cx="1244833" cy="1020397"/>
                      </a:xfrm>
                    </p:grpSpPr>
                    <p:sp>
                      <p:nvSpPr>
                        <p:cNvPr id="6916" name="Google Shape;691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0" name="Google Shape;6940;p57"/>
                        <p:cNvGrpSpPr/>
                        <p:nvPr/>
                      </p:nvGrpSpPr>
                      <p:grpSpPr>
                        <a:xfrm>
                          <a:off x="4579164" y="3203653"/>
                          <a:ext cx="1244833" cy="1020397"/>
                          <a:chOff x="4579164" y="3203653"/>
                          <a:chExt cx="1244833" cy="1020397"/>
                        </a:xfrm>
                      </p:grpSpPr>
                      <p:sp>
                        <p:nvSpPr>
                          <p:cNvPr id="6941" name="Google Shape;694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42" name="Google Shape;6942;p57"/>
                          <p:cNvGrpSpPr/>
                          <p:nvPr/>
                        </p:nvGrpSpPr>
                        <p:grpSpPr>
                          <a:xfrm>
                            <a:off x="4579164" y="3203653"/>
                            <a:ext cx="1244833" cy="1020397"/>
                            <a:chOff x="4579164" y="3203653"/>
                            <a:chExt cx="1244833" cy="1020397"/>
                          </a:xfrm>
                        </p:grpSpPr>
                        <p:sp>
                          <p:nvSpPr>
                            <p:cNvPr id="6943" name="Google Shape;694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50" name="Google Shape;6950;p57"/>
                            <p:cNvGrpSpPr/>
                            <p:nvPr/>
                          </p:nvGrpSpPr>
                          <p:grpSpPr>
                            <a:xfrm>
                              <a:off x="4579164" y="3203653"/>
                              <a:ext cx="1244833" cy="1020397"/>
                              <a:chOff x="4579164" y="3203653"/>
                              <a:chExt cx="1244833" cy="1020397"/>
                            </a:xfrm>
                          </p:grpSpPr>
                          <p:sp>
                            <p:nvSpPr>
                              <p:cNvPr id="6951" name="Google Shape;695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64" name="Google Shape;6964;p57"/>
                              <p:cNvGrpSpPr/>
                              <p:nvPr/>
                            </p:nvGrpSpPr>
                            <p:grpSpPr>
                              <a:xfrm>
                                <a:off x="4579164" y="3203653"/>
                                <a:ext cx="1244833" cy="1020397"/>
                                <a:chOff x="4579164" y="3203653"/>
                                <a:chExt cx="1244833" cy="1020397"/>
                              </a:xfrm>
                            </p:grpSpPr>
                            <p:sp>
                              <p:nvSpPr>
                                <p:cNvPr id="6965" name="Google Shape;696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2" name="Google Shape;6972;p57"/>
                                <p:cNvGrpSpPr/>
                                <p:nvPr/>
                              </p:nvGrpSpPr>
                              <p:grpSpPr>
                                <a:xfrm>
                                  <a:off x="4579164" y="3203653"/>
                                  <a:ext cx="1244833" cy="1020397"/>
                                  <a:chOff x="4579164" y="3203653"/>
                                  <a:chExt cx="1244833" cy="1020397"/>
                                </a:xfrm>
                              </p:grpSpPr>
                              <p:sp>
                                <p:nvSpPr>
                                  <p:cNvPr id="6973" name="Google Shape;697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nvGrpSpPr>
                                  <p:cNvPr id="6978" name="Google Shape;6978;p57"/>
                                  <p:cNvGrpSpPr/>
                                  <p:nvPr/>
                                </p:nvGrpSpPr>
                                <p:grpSpPr>
                                  <a:xfrm>
                                    <a:off x="4579164" y="3203653"/>
                                    <a:ext cx="1244833" cy="1020397"/>
                                    <a:chOff x="4579164" y="3203653"/>
                                    <a:chExt cx="1244833" cy="1020397"/>
                                  </a:xfrm>
                                </p:grpSpPr>
                                <p:sp>
                                  <p:nvSpPr>
                                    <p:cNvPr id="6979" name="Google Shape;697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sp>
                          <p:nvSpPr>
                            <p:cNvPr id="6983" name="Google Shape;698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sp>
                      <p:nvSpPr>
                        <p:cNvPr id="6986" name="Google Shape;698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grpSp>
            </p:grpSp>
          </p:grpSp>
          <p:grpSp>
            <p:nvGrpSpPr>
              <p:cNvPr id="6987" name="Google Shape;6987;p57"/>
              <p:cNvGrpSpPr/>
              <p:nvPr/>
            </p:nvGrpSpPr>
            <p:grpSpPr>
              <a:xfrm>
                <a:off x="4595437" y="3598775"/>
                <a:ext cx="37776" cy="32451"/>
                <a:chOff x="4595437" y="3598775"/>
                <a:chExt cx="37776" cy="32451"/>
              </a:xfrm>
            </p:grpSpPr>
            <p:sp>
              <p:nvSpPr>
                <p:cNvPr id="6988" name="Google Shape;698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89" name="Google Shape;698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0" name="Google Shape;6990;p57"/>
              <p:cNvGrpSpPr/>
              <p:nvPr/>
            </p:nvGrpSpPr>
            <p:grpSpPr>
              <a:xfrm>
                <a:off x="4641864" y="3524443"/>
                <a:ext cx="37776" cy="32380"/>
                <a:chOff x="4641864" y="3524443"/>
                <a:chExt cx="37776" cy="32380"/>
              </a:xfrm>
            </p:grpSpPr>
            <p:sp>
              <p:nvSpPr>
                <p:cNvPr id="6991" name="Google Shape;699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2" name="Google Shape;699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3" name="Google Shape;6993;p57"/>
              <p:cNvGrpSpPr/>
              <p:nvPr/>
            </p:nvGrpSpPr>
            <p:grpSpPr>
              <a:xfrm>
                <a:off x="4648431" y="3893901"/>
                <a:ext cx="37776" cy="32357"/>
                <a:chOff x="4648431" y="3893901"/>
                <a:chExt cx="37776" cy="32357"/>
              </a:xfrm>
            </p:grpSpPr>
            <p:sp>
              <p:nvSpPr>
                <p:cNvPr id="6994" name="Google Shape;699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5" name="Google Shape;699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6" name="Google Shape;6996;p57"/>
              <p:cNvGrpSpPr/>
              <p:nvPr/>
            </p:nvGrpSpPr>
            <p:grpSpPr>
              <a:xfrm>
                <a:off x="4567752" y="3722908"/>
                <a:ext cx="37870" cy="32380"/>
                <a:chOff x="4567752" y="3722908"/>
                <a:chExt cx="37870" cy="32380"/>
              </a:xfrm>
            </p:grpSpPr>
            <p:sp>
              <p:nvSpPr>
                <p:cNvPr id="6997" name="Google Shape;699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6998" name="Google Shape;699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6999" name="Google Shape;6999;p57"/>
              <p:cNvGrpSpPr/>
              <p:nvPr/>
            </p:nvGrpSpPr>
            <p:grpSpPr>
              <a:xfrm>
                <a:off x="4617506" y="3652052"/>
                <a:ext cx="37783" cy="32357"/>
                <a:chOff x="4617506" y="3652052"/>
                <a:chExt cx="37783" cy="32357"/>
              </a:xfrm>
            </p:grpSpPr>
            <p:sp>
              <p:nvSpPr>
                <p:cNvPr id="7000" name="Google Shape;700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1" name="Google Shape;700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2" name="Google Shape;7002;p57"/>
              <p:cNvGrpSpPr/>
              <p:nvPr/>
            </p:nvGrpSpPr>
            <p:grpSpPr>
              <a:xfrm>
                <a:off x="4739005" y="3554149"/>
                <a:ext cx="37870" cy="32357"/>
                <a:chOff x="4739005" y="3554149"/>
                <a:chExt cx="37870" cy="32357"/>
              </a:xfrm>
            </p:grpSpPr>
            <p:sp>
              <p:nvSpPr>
                <p:cNvPr id="7003" name="Google Shape;700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4" name="Google Shape;700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5" name="Google Shape;7005;p57"/>
              <p:cNvGrpSpPr/>
              <p:nvPr/>
            </p:nvGrpSpPr>
            <p:grpSpPr>
              <a:xfrm>
                <a:off x="4806557" y="3630258"/>
                <a:ext cx="37776" cy="32364"/>
                <a:chOff x="4806557" y="3630258"/>
                <a:chExt cx="37776" cy="32364"/>
              </a:xfrm>
            </p:grpSpPr>
            <p:sp>
              <p:nvSpPr>
                <p:cNvPr id="7006" name="Google Shape;700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07" name="Google Shape;700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08" name="Google Shape;7008;p57"/>
              <p:cNvGrpSpPr/>
              <p:nvPr/>
            </p:nvGrpSpPr>
            <p:grpSpPr>
              <a:xfrm>
                <a:off x="4737007" y="4004357"/>
                <a:ext cx="37870" cy="32357"/>
                <a:chOff x="4737007" y="4004357"/>
                <a:chExt cx="37870" cy="32357"/>
              </a:xfrm>
            </p:grpSpPr>
            <p:sp>
              <p:nvSpPr>
                <p:cNvPr id="7009" name="Google Shape;700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0" name="Google Shape;701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1" name="Google Shape;7011;p57"/>
              <p:cNvGrpSpPr/>
              <p:nvPr/>
            </p:nvGrpSpPr>
            <p:grpSpPr>
              <a:xfrm>
                <a:off x="4773634" y="4208627"/>
                <a:ext cx="37776" cy="32357"/>
                <a:chOff x="4773634" y="4208627"/>
                <a:chExt cx="37776" cy="32357"/>
              </a:xfrm>
            </p:grpSpPr>
            <p:sp>
              <p:nvSpPr>
                <p:cNvPr id="7012" name="Google Shape;701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3" name="Google Shape;701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4" name="Google Shape;7014;p57"/>
              <p:cNvGrpSpPr/>
              <p:nvPr/>
            </p:nvGrpSpPr>
            <p:grpSpPr>
              <a:xfrm>
                <a:off x="4888282" y="4074764"/>
                <a:ext cx="37776" cy="32451"/>
                <a:chOff x="4888282" y="4074764"/>
                <a:chExt cx="37776" cy="32451"/>
              </a:xfrm>
            </p:grpSpPr>
            <p:sp>
              <p:nvSpPr>
                <p:cNvPr id="7015" name="Google Shape;701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6" name="Google Shape;701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17" name="Google Shape;7017;p57"/>
              <p:cNvGrpSpPr/>
              <p:nvPr/>
            </p:nvGrpSpPr>
            <p:grpSpPr>
              <a:xfrm>
                <a:off x="4901315" y="3804271"/>
                <a:ext cx="37776" cy="32364"/>
                <a:chOff x="4901315" y="3804271"/>
                <a:chExt cx="37776" cy="32364"/>
              </a:xfrm>
            </p:grpSpPr>
            <p:sp>
              <p:nvSpPr>
                <p:cNvPr id="7018" name="Google Shape;701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19" name="Google Shape;701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0" name="Google Shape;7020;p57"/>
              <p:cNvGrpSpPr/>
              <p:nvPr/>
            </p:nvGrpSpPr>
            <p:grpSpPr>
              <a:xfrm>
                <a:off x="4866394" y="3715035"/>
                <a:ext cx="37846" cy="32357"/>
                <a:chOff x="4866394" y="3715035"/>
                <a:chExt cx="37846" cy="32357"/>
              </a:xfrm>
            </p:grpSpPr>
            <p:sp>
              <p:nvSpPr>
                <p:cNvPr id="7021" name="Google Shape;702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2" name="Google Shape;702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3" name="Google Shape;7023;p57"/>
              <p:cNvGrpSpPr/>
              <p:nvPr/>
            </p:nvGrpSpPr>
            <p:grpSpPr>
              <a:xfrm>
                <a:off x="4979233" y="3839798"/>
                <a:ext cx="37878" cy="32420"/>
                <a:chOff x="4979233" y="3839798"/>
                <a:chExt cx="37878" cy="32420"/>
              </a:xfrm>
            </p:grpSpPr>
            <p:sp>
              <p:nvSpPr>
                <p:cNvPr id="7024" name="Google Shape;702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5" name="Google Shape;702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6" name="Google Shape;7026;p57"/>
              <p:cNvGrpSpPr/>
              <p:nvPr/>
            </p:nvGrpSpPr>
            <p:grpSpPr>
              <a:xfrm>
                <a:off x="4790662" y="3679147"/>
                <a:ext cx="37783" cy="32380"/>
                <a:chOff x="4790662" y="3679147"/>
                <a:chExt cx="37783" cy="32380"/>
              </a:xfrm>
            </p:grpSpPr>
            <p:sp>
              <p:nvSpPr>
                <p:cNvPr id="7027" name="Google Shape;702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28" name="Google Shape;702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29" name="Google Shape;7029;p57"/>
              <p:cNvGrpSpPr/>
              <p:nvPr/>
            </p:nvGrpSpPr>
            <p:grpSpPr>
              <a:xfrm>
                <a:off x="4857263" y="3557861"/>
                <a:ext cx="37776" cy="32357"/>
                <a:chOff x="4857263" y="3557861"/>
                <a:chExt cx="37776" cy="32357"/>
              </a:xfrm>
            </p:grpSpPr>
            <p:sp>
              <p:nvSpPr>
                <p:cNvPr id="7030" name="Google Shape;703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1" name="Google Shape;703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2" name="Google Shape;7032;p57"/>
              <p:cNvGrpSpPr/>
              <p:nvPr/>
            </p:nvGrpSpPr>
            <p:grpSpPr>
              <a:xfrm>
                <a:off x="4883902" y="3648033"/>
                <a:ext cx="37783" cy="32380"/>
                <a:chOff x="4883902" y="3648033"/>
                <a:chExt cx="37783" cy="32380"/>
              </a:xfrm>
            </p:grpSpPr>
            <p:sp>
              <p:nvSpPr>
                <p:cNvPr id="7033" name="Google Shape;703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4" name="Google Shape;703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5" name="Google Shape;7035;p57"/>
              <p:cNvGrpSpPr/>
              <p:nvPr/>
            </p:nvGrpSpPr>
            <p:grpSpPr>
              <a:xfrm>
                <a:off x="4907780" y="3347220"/>
                <a:ext cx="37878" cy="32357"/>
                <a:chOff x="4907780" y="3347220"/>
                <a:chExt cx="37878" cy="32357"/>
              </a:xfrm>
            </p:grpSpPr>
            <p:sp>
              <p:nvSpPr>
                <p:cNvPr id="7036" name="Google Shape;703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37" name="Google Shape;703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38" name="Google Shape;7038;p57"/>
              <p:cNvGrpSpPr/>
              <p:nvPr/>
            </p:nvGrpSpPr>
            <p:grpSpPr>
              <a:xfrm>
                <a:off x="5065048" y="3738150"/>
                <a:ext cx="37783" cy="32364"/>
                <a:chOff x="5065048" y="3738150"/>
                <a:chExt cx="37783" cy="32364"/>
              </a:xfrm>
            </p:grpSpPr>
            <p:sp>
              <p:nvSpPr>
                <p:cNvPr id="7039" name="Google Shape;703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0" name="Google Shape;704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1" name="Google Shape;7041;p57"/>
              <p:cNvGrpSpPr/>
              <p:nvPr/>
            </p:nvGrpSpPr>
            <p:grpSpPr>
              <a:xfrm>
                <a:off x="5071616" y="3284615"/>
                <a:ext cx="37783" cy="32357"/>
                <a:chOff x="5071616" y="3284615"/>
                <a:chExt cx="37783" cy="32357"/>
              </a:xfrm>
            </p:grpSpPr>
            <p:sp>
              <p:nvSpPr>
                <p:cNvPr id="7042" name="Google Shape;704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3" name="Google Shape;704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4" name="Google Shape;7044;p57"/>
              <p:cNvGrpSpPr/>
              <p:nvPr/>
            </p:nvGrpSpPr>
            <p:grpSpPr>
              <a:xfrm>
                <a:off x="5389291" y="3759921"/>
                <a:ext cx="37783" cy="32380"/>
                <a:chOff x="5389291" y="3759921"/>
                <a:chExt cx="37783" cy="32380"/>
              </a:xfrm>
            </p:grpSpPr>
            <p:sp>
              <p:nvSpPr>
                <p:cNvPr id="7045" name="Google Shape;704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6" name="Google Shape;704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47" name="Google Shape;7047;p57"/>
              <p:cNvGrpSpPr/>
              <p:nvPr/>
            </p:nvGrpSpPr>
            <p:grpSpPr>
              <a:xfrm>
                <a:off x="5431534" y="3632932"/>
                <a:ext cx="37878" cy="32451"/>
                <a:chOff x="5431534" y="3632932"/>
                <a:chExt cx="37878" cy="32451"/>
              </a:xfrm>
            </p:grpSpPr>
            <p:sp>
              <p:nvSpPr>
                <p:cNvPr id="7048" name="Google Shape;704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49" name="Google Shape;704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0" name="Google Shape;7050;p57"/>
              <p:cNvGrpSpPr/>
              <p:nvPr/>
            </p:nvGrpSpPr>
            <p:grpSpPr>
              <a:xfrm>
                <a:off x="5540755" y="3544829"/>
                <a:ext cx="37783" cy="32357"/>
                <a:chOff x="5540755" y="3544829"/>
                <a:chExt cx="37783" cy="32357"/>
              </a:xfrm>
            </p:grpSpPr>
            <p:sp>
              <p:nvSpPr>
                <p:cNvPr id="7051" name="Google Shape;705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2" name="Google Shape;705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3" name="Google Shape;7053;p57"/>
              <p:cNvGrpSpPr/>
              <p:nvPr/>
            </p:nvGrpSpPr>
            <p:grpSpPr>
              <a:xfrm>
                <a:off x="5579293" y="3412107"/>
                <a:ext cx="37776" cy="32357"/>
                <a:chOff x="5579293" y="3412107"/>
                <a:chExt cx="37776" cy="32357"/>
              </a:xfrm>
            </p:grpSpPr>
            <p:sp>
              <p:nvSpPr>
                <p:cNvPr id="7054" name="Google Shape;705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5" name="Google Shape;705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6" name="Google Shape;7056;p57"/>
              <p:cNvGrpSpPr/>
              <p:nvPr/>
            </p:nvGrpSpPr>
            <p:grpSpPr>
              <a:xfrm>
                <a:off x="5801346" y="3284615"/>
                <a:ext cx="37783" cy="32357"/>
                <a:chOff x="5801346" y="3284615"/>
                <a:chExt cx="37783" cy="32357"/>
              </a:xfrm>
            </p:grpSpPr>
            <p:sp>
              <p:nvSpPr>
                <p:cNvPr id="7057" name="Google Shape;705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58" name="Google Shape;705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59" name="Google Shape;7059;p57"/>
              <p:cNvGrpSpPr/>
              <p:nvPr/>
            </p:nvGrpSpPr>
            <p:grpSpPr>
              <a:xfrm>
                <a:off x="5763578" y="3399067"/>
                <a:ext cx="37776" cy="32364"/>
                <a:chOff x="5763578" y="3399067"/>
                <a:chExt cx="37776" cy="32364"/>
              </a:xfrm>
            </p:grpSpPr>
            <p:sp>
              <p:nvSpPr>
                <p:cNvPr id="7060" name="Google Shape;706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1" name="Google Shape;706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2" name="Google Shape;7062;p57"/>
              <p:cNvGrpSpPr/>
              <p:nvPr/>
            </p:nvGrpSpPr>
            <p:grpSpPr>
              <a:xfrm>
                <a:off x="5395858" y="3230952"/>
                <a:ext cx="37776" cy="32364"/>
                <a:chOff x="5395858" y="3230952"/>
                <a:chExt cx="37776" cy="32364"/>
              </a:xfrm>
            </p:grpSpPr>
            <p:sp>
              <p:nvSpPr>
                <p:cNvPr id="7063" name="Google Shape;706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4" name="Google Shape;706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5" name="Google Shape;7065;p57"/>
              <p:cNvGrpSpPr/>
              <p:nvPr/>
            </p:nvGrpSpPr>
            <p:grpSpPr>
              <a:xfrm>
                <a:off x="5264088" y="3188237"/>
                <a:ext cx="37776" cy="32357"/>
                <a:chOff x="5264088" y="3188237"/>
                <a:chExt cx="37776" cy="32357"/>
              </a:xfrm>
            </p:grpSpPr>
            <p:sp>
              <p:nvSpPr>
                <p:cNvPr id="7066" name="Google Shape;706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67" name="Google Shape;706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68" name="Google Shape;7068;p57"/>
              <p:cNvGrpSpPr/>
              <p:nvPr/>
            </p:nvGrpSpPr>
            <p:grpSpPr>
              <a:xfrm>
                <a:off x="5585758" y="3237425"/>
                <a:ext cx="37878" cy="32357"/>
                <a:chOff x="5585758" y="3237425"/>
                <a:chExt cx="37878" cy="32357"/>
              </a:xfrm>
            </p:grpSpPr>
            <p:sp>
              <p:nvSpPr>
                <p:cNvPr id="7069" name="Google Shape;706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0" name="Google Shape;707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1" name="Google Shape;7071;p57"/>
              <p:cNvGrpSpPr/>
              <p:nvPr/>
            </p:nvGrpSpPr>
            <p:grpSpPr>
              <a:xfrm>
                <a:off x="4874196" y="3291088"/>
                <a:ext cx="37878" cy="32451"/>
                <a:chOff x="4874196" y="3291088"/>
                <a:chExt cx="37878" cy="32451"/>
              </a:xfrm>
            </p:grpSpPr>
            <p:sp>
              <p:nvSpPr>
                <p:cNvPr id="7072" name="Google Shape;707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3" name="Google Shape;707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4" name="Google Shape;7074;p57"/>
              <p:cNvGrpSpPr/>
              <p:nvPr/>
            </p:nvGrpSpPr>
            <p:grpSpPr>
              <a:xfrm>
                <a:off x="5197770" y="3785466"/>
                <a:ext cx="37783" cy="32427"/>
                <a:chOff x="5197770" y="3785466"/>
                <a:chExt cx="37783" cy="32427"/>
              </a:xfrm>
            </p:grpSpPr>
            <p:sp>
              <p:nvSpPr>
                <p:cNvPr id="7075" name="Google Shape;707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6" name="Google Shape;707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77" name="Google Shape;7077;p57"/>
              <p:cNvGrpSpPr/>
              <p:nvPr/>
            </p:nvGrpSpPr>
            <p:grpSpPr>
              <a:xfrm>
                <a:off x="5177699" y="3492117"/>
                <a:ext cx="37776" cy="32357"/>
                <a:chOff x="5177699" y="3492117"/>
                <a:chExt cx="37776" cy="32357"/>
              </a:xfrm>
            </p:grpSpPr>
            <p:sp>
              <p:nvSpPr>
                <p:cNvPr id="7078" name="Google Shape;707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79" name="Google Shape;707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0" name="Google Shape;7080;p57"/>
              <p:cNvGrpSpPr/>
              <p:nvPr/>
            </p:nvGrpSpPr>
            <p:grpSpPr>
              <a:xfrm>
                <a:off x="5349431" y="3622346"/>
                <a:ext cx="37870" cy="32380"/>
                <a:chOff x="5349431" y="3622346"/>
                <a:chExt cx="37870" cy="32380"/>
              </a:xfrm>
            </p:grpSpPr>
            <p:sp>
              <p:nvSpPr>
                <p:cNvPr id="7081" name="Google Shape;708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2" name="Google Shape;708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3" name="Google Shape;7083;p57"/>
              <p:cNvGrpSpPr/>
              <p:nvPr/>
            </p:nvGrpSpPr>
            <p:grpSpPr>
              <a:xfrm>
                <a:off x="5068855" y="3563980"/>
                <a:ext cx="53954" cy="46223"/>
                <a:chOff x="5068855" y="3563980"/>
                <a:chExt cx="53954" cy="46223"/>
              </a:xfrm>
            </p:grpSpPr>
            <p:sp>
              <p:nvSpPr>
                <p:cNvPr id="7084" name="Google Shape;708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5" name="Google Shape;708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6" name="Google Shape;7086;p57"/>
              <p:cNvGrpSpPr/>
              <p:nvPr/>
            </p:nvGrpSpPr>
            <p:grpSpPr>
              <a:xfrm>
                <a:off x="5037654" y="3392507"/>
                <a:ext cx="37870" cy="32451"/>
                <a:chOff x="5037654" y="3392507"/>
                <a:chExt cx="37870" cy="32451"/>
              </a:xfrm>
            </p:grpSpPr>
            <p:sp>
              <p:nvSpPr>
                <p:cNvPr id="7087" name="Google Shape;708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88" name="Google Shape;708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89" name="Google Shape;7089;p57"/>
              <p:cNvGrpSpPr/>
              <p:nvPr/>
            </p:nvGrpSpPr>
            <p:grpSpPr>
              <a:xfrm>
                <a:off x="5456560" y="3368629"/>
                <a:ext cx="37870" cy="32451"/>
                <a:chOff x="5456560" y="3368629"/>
                <a:chExt cx="37870" cy="32451"/>
              </a:xfrm>
            </p:grpSpPr>
            <p:sp>
              <p:nvSpPr>
                <p:cNvPr id="7090" name="Google Shape;709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1" name="Google Shape;709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2" name="Google Shape;7092;p57"/>
              <p:cNvGrpSpPr/>
              <p:nvPr/>
            </p:nvGrpSpPr>
            <p:grpSpPr>
              <a:xfrm>
                <a:off x="4755749" y="3501516"/>
                <a:ext cx="46246" cy="39608"/>
                <a:chOff x="4755749" y="3501516"/>
                <a:chExt cx="46246" cy="39608"/>
              </a:xfrm>
            </p:grpSpPr>
            <p:sp>
              <p:nvSpPr>
                <p:cNvPr id="7093" name="Google Shape;709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4" name="Google Shape;709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5" name="Google Shape;7095;p57"/>
              <p:cNvGrpSpPr/>
              <p:nvPr/>
            </p:nvGrpSpPr>
            <p:grpSpPr>
              <a:xfrm>
                <a:off x="4681346" y="3485582"/>
                <a:ext cx="37783" cy="32427"/>
                <a:chOff x="4681346" y="3485582"/>
                <a:chExt cx="37783" cy="32427"/>
              </a:xfrm>
            </p:grpSpPr>
            <p:sp>
              <p:nvSpPr>
                <p:cNvPr id="7096" name="Google Shape;709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097" name="Google Shape;709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098" name="Google Shape;7098;p57"/>
              <p:cNvGrpSpPr/>
              <p:nvPr/>
            </p:nvGrpSpPr>
            <p:grpSpPr>
              <a:xfrm>
                <a:off x="4767067" y="3291088"/>
                <a:ext cx="37878" cy="32451"/>
                <a:chOff x="4767067" y="3291088"/>
                <a:chExt cx="37878" cy="32451"/>
              </a:xfrm>
            </p:grpSpPr>
            <p:sp>
              <p:nvSpPr>
                <p:cNvPr id="7099" name="Google Shape;709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0" name="Google Shape;710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1" name="Google Shape;7101;p57"/>
              <p:cNvGrpSpPr/>
              <p:nvPr/>
            </p:nvGrpSpPr>
            <p:grpSpPr>
              <a:xfrm>
                <a:off x="4687819" y="3405539"/>
                <a:ext cx="37776" cy="32451"/>
                <a:chOff x="4687819" y="3405539"/>
                <a:chExt cx="37776" cy="32451"/>
              </a:xfrm>
            </p:grpSpPr>
            <p:sp>
              <p:nvSpPr>
                <p:cNvPr id="7102" name="Google Shape;710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3" name="Google Shape;710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4" name="Google Shape;7104;p57"/>
              <p:cNvGrpSpPr/>
              <p:nvPr/>
            </p:nvGrpSpPr>
            <p:grpSpPr>
              <a:xfrm>
                <a:off x="4923101" y="3444809"/>
                <a:ext cx="52813" cy="45318"/>
                <a:chOff x="4923101" y="3444809"/>
                <a:chExt cx="52813" cy="45318"/>
              </a:xfrm>
            </p:grpSpPr>
            <p:sp>
              <p:nvSpPr>
                <p:cNvPr id="7105" name="Google Shape;710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6" name="Google Shape;710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07" name="Google Shape;7107;p57"/>
              <p:cNvGrpSpPr/>
              <p:nvPr/>
            </p:nvGrpSpPr>
            <p:grpSpPr>
              <a:xfrm>
                <a:off x="4846040" y="3654750"/>
                <a:ext cx="31405" cy="26993"/>
                <a:chOff x="4846040" y="3654750"/>
                <a:chExt cx="31405" cy="26993"/>
              </a:xfrm>
            </p:grpSpPr>
            <p:sp>
              <p:nvSpPr>
                <p:cNvPr id="7108" name="Google Shape;710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09" name="Google Shape;710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0" name="Google Shape;7110;p57"/>
              <p:cNvGrpSpPr/>
              <p:nvPr/>
            </p:nvGrpSpPr>
            <p:grpSpPr>
              <a:xfrm>
                <a:off x="4925673" y="3691700"/>
                <a:ext cx="40253" cy="34472"/>
                <a:chOff x="4925673" y="3691700"/>
                <a:chExt cx="40253" cy="34472"/>
              </a:xfrm>
            </p:grpSpPr>
            <p:sp>
              <p:nvSpPr>
                <p:cNvPr id="7111" name="Google Shape;711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2" name="Google Shape;711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3" name="Google Shape;7113;p57"/>
              <p:cNvGrpSpPr/>
              <p:nvPr/>
            </p:nvGrpSpPr>
            <p:grpSpPr>
              <a:xfrm>
                <a:off x="4894653" y="3740848"/>
                <a:ext cx="31405" cy="26906"/>
                <a:chOff x="4894653" y="3740848"/>
                <a:chExt cx="31405" cy="26906"/>
              </a:xfrm>
            </p:grpSpPr>
            <p:sp>
              <p:nvSpPr>
                <p:cNvPr id="7114" name="Google Shape;711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5" name="Google Shape;711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6" name="Google Shape;7116;p57"/>
              <p:cNvGrpSpPr/>
              <p:nvPr/>
            </p:nvGrpSpPr>
            <p:grpSpPr>
              <a:xfrm>
                <a:off x="4962300" y="3696348"/>
                <a:ext cx="38255" cy="32773"/>
                <a:chOff x="4962300" y="3696348"/>
                <a:chExt cx="38255" cy="32773"/>
              </a:xfrm>
            </p:grpSpPr>
            <p:sp>
              <p:nvSpPr>
                <p:cNvPr id="7117" name="Google Shape;711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18" name="Google Shape;711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19" name="Google Shape;7119;p57"/>
              <p:cNvGrpSpPr/>
              <p:nvPr/>
            </p:nvGrpSpPr>
            <p:grpSpPr>
              <a:xfrm>
                <a:off x="4980185" y="3743349"/>
                <a:ext cx="31499" cy="26969"/>
                <a:chOff x="4980185" y="3743349"/>
                <a:chExt cx="31499" cy="26969"/>
              </a:xfrm>
            </p:grpSpPr>
            <p:sp>
              <p:nvSpPr>
                <p:cNvPr id="7120" name="Google Shape;712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1" name="Google Shape;712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2" name="Google Shape;7122;p57"/>
              <p:cNvGrpSpPr/>
              <p:nvPr/>
            </p:nvGrpSpPr>
            <p:grpSpPr>
              <a:xfrm>
                <a:off x="5013768" y="3734312"/>
                <a:ext cx="31499" cy="26969"/>
                <a:chOff x="5013768" y="3734312"/>
                <a:chExt cx="31499" cy="26969"/>
              </a:xfrm>
            </p:grpSpPr>
            <p:sp>
              <p:nvSpPr>
                <p:cNvPr id="7123" name="Google Shape;712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4" name="Google Shape;712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5" name="Google Shape;7125;p57"/>
              <p:cNvGrpSpPr/>
              <p:nvPr/>
            </p:nvGrpSpPr>
            <p:grpSpPr>
              <a:xfrm>
                <a:off x="5036703" y="3764545"/>
                <a:ext cx="31499" cy="26898"/>
                <a:chOff x="5036703" y="3764545"/>
                <a:chExt cx="31499" cy="26898"/>
              </a:xfrm>
            </p:grpSpPr>
            <p:sp>
              <p:nvSpPr>
                <p:cNvPr id="7126" name="Google Shape;712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27" name="Google Shape;712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28" name="Google Shape;7128;p57"/>
              <p:cNvGrpSpPr/>
              <p:nvPr/>
            </p:nvGrpSpPr>
            <p:grpSpPr>
              <a:xfrm>
                <a:off x="4953546" y="3768352"/>
                <a:ext cx="31405" cy="26898"/>
                <a:chOff x="4953546" y="3768352"/>
                <a:chExt cx="31405" cy="26898"/>
              </a:xfrm>
            </p:grpSpPr>
            <p:sp>
              <p:nvSpPr>
                <p:cNvPr id="7129" name="Google Shape;712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0" name="Google Shape;713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1" name="Google Shape;7131;p57"/>
              <p:cNvGrpSpPr/>
              <p:nvPr/>
            </p:nvGrpSpPr>
            <p:grpSpPr>
              <a:xfrm>
                <a:off x="4964770" y="3814016"/>
                <a:ext cx="31499" cy="26993"/>
                <a:chOff x="4964770" y="3814016"/>
                <a:chExt cx="31499" cy="26993"/>
              </a:xfrm>
            </p:grpSpPr>
            <p:sp>
              <p:nvSpPr>
                <p:cNvPr id="7132" name="Google Shape;713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3" name="Google Shape;713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4" name="Google Shape;7134;p57"/>
              <p:cNvGrpSpPr/>
              <p:nvPr/>
            </p:nvGrpSpPr>
            <p:grpSpPr>
              <a:xfrm>
                <a:off x="4923290" y="3800504"/>
                <a:ext cx="31468" cy="26898"/>
                <a:chOff x="4923290" y="3800504"/>
                <a:chExt cx="31468" cy="26898"/>
              </a:xfrm>
            </p:grpSpPr>
            <p:sp>
              <p:nvSpPr>
                <p:cNvPr id="7135" name="Google Shape;713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6" name="Google Shape;713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37" name="Google Shape;7137;p57"/>
              <p:cNvGrpSpPr/>
              <p:nvPr/>
            </p:nvGrpSpPr>
            <p:grpSpPr>
              <a:xfrm>
                <a:off x="5108534" y="3650943"/>
                <a:ext cx="31405" cy="26993"/>
                <a:chOff x="5108534" y="3650943"/>
                <a:chExt cx="31405" cy="26993"/>
              </a:xfrm>
            </p:grpSpPr>
            <p:sp>
              <p:nvSpPr>
                <p:cNvPr id="7138" name="Google Shape;713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39" name="Google Shape;713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0" name="Google Shape;7140;p57"/>
              <p:cNvGrpSpPr/>
              <p:nvPr/>
            </p:nvGrpSpPr>
            <p:grpSpPr>
              <a:xfrm>
                <a:off x="5119380" y="3760739"/>
                <a:ext cx="31499" cy="26993"/>
                <a:chOff x="5119380" y="3760739"/>
                <a:chExt cx="31499" cy="26993"/>
              </a:xfrm>
            </p:grpSpPr>
            <p:sp>
              <p:nvSpPr>
                <p:cNvPr id="7141" name="Google Shape;714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2" name="Google Shape;714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3" name="Google Shape;7143;p57"/>
              <p:cNvGrpSpPr/>
              <p:nvPr/>
            </p:nvGrpSpPr>
            <p:grpSpPr>
              <a:xfrm>
                <a:off x="5119380" y="3788235"/>
                <a:ext cx="31499" cy="26993"/>
                <a:chOff x="5119380" y="3788235"/>
                <a:chExt cx="31499" cy="26993"/>
              </a:xfrm>
            </p:grpSpPr>
            <p:sp>
              <p:nvSpPr>
                <p:cNvPr id="7144" name="Google Shape;714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5" name="Google Shape;714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6" name="Google Shape;7146;p57"/>
              <p:cNvGrpSpPr/>
              <p:nvPr/>
            </p:nvGrpSpPr>
            <p:grpSpPr>
              <a:xfrm>
                <a:off x="5158005" y="3875284"/>
                <a:ext cx="31405" cy="27001"/>
                <a:chOff x="5158005" y="3875284"/>
                <a:chExt cx="31405" cy="27001"/>
              </a:xfrm>
            </p:grpSpPr>
            <p:sp>
              <p:nvSpPr>
                <p:cNvPr id="7147" name="Google Shape;714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48" name="Google Shape;714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49" name="Google Shape;7149;p57"/>
              <p:cNvGrpSpPr/>
              <p:nvPr/>
            </p:nvGrpSpPr>
            <p:grpSpPr>
              <a:xfrm>
                <a:off x="5233163" y="3764545"/>
                <a:ext cx="31499" cy="26898"/>
                <a:chOff x="5233163" y="3764545"/>
                <a:chExt cx="31499" cy="26898"/>
              </a:xfrm>
            </p:grpSpPr>
            <p:sp>
              <p:nvSpPr>
                <p:cNvPr id="7150" name="Google Shape;715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1" name="Google Shape;715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2" name="Google Shape;7152;p57"/>
              <p:cNvGrpSpPr/>
              <p:nvPr/>
            </p:nvGrpSpPr>
            <p:grpSpPr>
              <a:xfrm>
                <a:off x="5276168" y="3805545"/>
                <a:ext cx="31499" cy="26906"/>
                <a:chOff x="5276168" y="3805545"/>
                <a:chExt cx="31499" cy="26906"/>
              </a:xfrm>
            </p:grpSpPr>
            <p:sp>
              <p:nvSpPr>
                <p:cNvPr id="7153" name="Google Shape;715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4" name="Google Shape;715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5" name="Google Shape;7155;p57"/>
              <p:cNvGrpSpPr/>
              <p:nvPr/>
            </p:nvGrpSpPr>
            <p:grpSpPr>
              <a:xfrm>
                <a:off x="5294053" y="3851933"/>
                <a:ext cx="31405" cy="26945"/>
                <a:chOff x="5294053" y="3851933"/>
                <a:chExt cx="31405" cy="26945"/>
              </a:xfrm>
            </p:grpSpPr>
            <p:sp>
              <p:nvSpPr>
                <p:cNvPr id="7156" name="Google Shape;715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57" name="Google Shape;715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58" name="Google Shape;7158;p57"/>
              <p:cNvGrpSpPr/>
              <p:nvPr/>
            </p:nvGrpSpPr>
            <p:grpSpPr>
              <a:xfrm>
                <a:off x="5341723" y="3851902"/>
                <a:ext cx="31405" cy="26977"/>
                <a:chOff x="5341723" y="3851902"/>
                <a:chExt cx="31405" cy="26977"/>
              </a:xfrm>
            </p:grpSpPr>
            <p:sp>
              <p:nvSpPr>
                <p:cNvPr id="7159" name="Google Shape;715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0" name="Google Shape;716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1" name="Google Shape;7161;p57"/>
              <p:cNvGrpSpPr/>
              <p:nvPr/>
            </p:nvGrpSpPr>
            <p:grpSpPr>
              <a:xfrm>
                <a:off x="5054871" y="3507855"/>
                <a:ext cx="31405" cy="26993"/>
                <a:chOff x="5054871" y="3507855"/>
                <a:chExt cx="31405" cy="26993"/>
              </a:xfrm>
            </p:grpSpPr>
            <p:sp>
              <p:nvSpPr>
                <p:cNvPr id="7162" name="Google Shape;716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3" name="Google Shape;716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4" name="Google Shape;7164;p57"/>
              <p:cNvGrpSpPr/>
              <p:nvPr/>
            </p:nvGrpSpPr>
            <p:grpSpPr>
              <a:xfrm>
                <a:off x="4876579" y="3675325"/>
                <a:ext cx="31405" cy="26969"/>
                <a:chOff x="4876579" y="3675325"/>
                <a:chExt cx="31405" cy="26969"/>
              </a:xfrm>
            </p:grpSpPr>
            <p:sp>
              <p:nvSpPr>
                <p:cNvPr id="7165" name="Google Shape;716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6" name="Google Shape;716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67" name="Google Shape;7167;p57"/>
              <p:cNvGrpSpPr/>
              <p:nvPr/>
            </p:nvGrpSpPr>
            <p:grpSpPr>
              <a:xfrm>
                <a:off x="4842233" y="3688333"/>
                <a:ext cx="31405" cy="26993"/>
                <a:chOff x="4842233" y="3688333"/>
                <a:chExt cx="31405" cy="26993"/>
              </a:xfrm>
            </p:grpSpPr>
            <p:sp>
              <p:nvSpPr>
                <p:cNvPr id="7168" name="Google Shape;716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69" name="Google Shape;716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0" name="Google Shape;7170;p57"/>
              <p:cNvGrpSpPr/>
              <p:nvPr/>
            </p:nvGrpSpPr>
            <p:grpSpPr>
              <a:xfrm>
                <a:off x="5187876" y="3608032"/>
                <a:ext cx="31405" cy="27001"/>
                <a:chOff x="5187876" y="3608032"/>
                <a:chExt cx="31405" cy="27001"/>
              </a:xfrm>
            </p:grpSpPr>
            <p:sp>
              <p:nvSpPr>
                <p:cNvPr id="7171" name="Google Shape;717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2" name="Google Shape;717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73" name="Google Shape;717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4" name="Google Shape;717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75" name="Google Shape;7175;p57"/>
              <p:cNvGrpSpPr/>
              <p:nvPr/>
            </p:nvGrpSpPr>
            <p:grpSpPr>
              <a:xfrm>
                <a:off x="5269224" y="3304167"/>
                <a:ext cx="40253" cy="34402"/>
                <a:chOff x="5269224" y="3304167"/>
                <a:chExt cx="40253" cy="34402"/>
              </a:xfrm>
            </p:grpSpPr>
            <p:sp>
              <p:nvSpPr>
                <p:cNvPr id="7176" name="Google Shape;717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77" name="Google Shape;717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78" name="Google Shape;7178;p57"/>
              <p:cNvGrpSpPr/>
              <p:nvPr/>
            </p:nvGrpSpPr>
            <p:grpSpPr>
              <a:xfrm>
                <a:off x="5327354" y="3476615"/>
                <a:ext cx="49864" cy="42723"/>
                <a:chOff x="5327354" y="3476615"/>
                <a:chExt cx="49864" cy="42723"/>
              </a:xfrm>
            </p:grpSpPr>
            <p:sp>
              <p:nvSpPr>
                <p:cNvPr id="7179" name="Google Shape;717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0" name="Google Shape;718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181" name="Google Shape;718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2" name="Google Shape;718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183" name="Google Shape;7183;p57"/>
              <p:cNvGrpSpPr/>
              <p:nvPr/>
            </p:nvGrpSpPr>
            <p:grpSpPr>
              <a:xfrm>
                <a:off x="5341723" y="3775957"/>
                <a:ext cx="31405" cy="26898"/>
                <a:chOff x="5341723" y="3775957"/>
                <a:chExt cx="31405" cy="26898"/>
              </a:xfrm>
            </p:grpSpPr>
            <p:sp>
              <p:nvSpPr>
                <p:cNvPr id="7184" name="Google Shape;718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5" name="Google Shape;718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6" name="Google Shape;7186;p57"/>
              <p:cNvGrpSpPr/>
              <p:nvPr/>
            </p:nvGrpSpPr>
            <p:grpSpPr>
              <a:xfrm>
                <a:off x="5439053" y="3699274"/>
                <a:ext cx="31405" cy="26898"/>
                <a:chOff x="5439053" y="3699274"/>
                <a:chExt cx="31405" cy="26898"/>
              </a:xfrm>
            </p:grpSpPr>
            <p:sp>
              <p:nvSpPr>
                <p:cNvPr id="7187" name="Google Shape;718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88" name="Google Shape;718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89" name="Google Shape;7189;p57"/>
              <p:cNvGrpSpPr/>
              <p:nvPr/>
            </p:nvGrpSpPr>
            <p:grpSpPr>
              <a:xfrm>
                <a:off x="5412414" y="3622307"/>
                <a:ext cx="31499" cy="26993"/>
                <a:chOff x="5412414" y="3622307"/>
                <a:chExt cx="31499" cy="26993"/>
              </a:xfrm>
            </p:grpSpPr>
            <p:sp>
              <p:nvSpPr>
                <p:cNvPr id="7190" name="Google Shape;719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1" name="Google Shape;719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2" name="Google Shape;7192;p57"/>
              <p:cNvGrpSpPr/>
              <p:nvPr/>
            </p:nvGrpSpPr>
            <p:grpSpPr>
              <a:xfrm>
                <a:off x="5476254" y="3473949"/>
                <a:ext cx="26835" cy="26930"/>
                <a:chOff x="5476254" y="3473949"/>
                <a:chExt cx="26835" cy="26930"/>
              </a:xfrm>
            </p:grpSpPr>
            <p:sp>
              <p:nvSpPr>
                <p:cNvPr id="7193" name="Google Shape;719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4" name="Google Shape;719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5" name="Google Shape;7195;p57"/>
              <p:cNvGrpSpPr/>
              <p:nvPr/>
            </p:nvGrpSpPr>
            <p:grpSpPr>
              <a:xfrm>
                <a:off x="5564547" y="3481594"/>
                <a:ext cx="31397" cy="26898"/>
                <a:chOff x="5564547" y="3481594"/>
                <a:chExt cx="31397" cy="26898"/>
              </a:xfrm>
            </p:grpSpPr>
            <p:sp>
              <p:nvSpPr>
                <p:cNvPr id="7196" name="Google Shape;719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197" name="Google Shape;719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198" name="Google Shape;7198;p57"/>
              <p:cNvGrpSpPr/>
              <p:nvPr/>
            </p:nvGrpSpPr>
            <p:grpSpPr>
              <a:xfrm>
                <a:off x="5534101" y="3470174"/>
                <a:ext cx="31397" cy="26906"/>
                <a:chOff x="5534101" y="3470174"/>
                <a:chExt cx="31397" cy="26906"/>
              </a:xfrm>
            </p:grpSpPr>
            <p:sp>
              <p:nvSpPr>
                <p:cNvPr id="7199" name="Google Shape;719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0" name="Google Shape;720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1" name="Google Shape;7201;p57"/>
              <p:cNvGrpSpPr/>
              <p:nvPr/>
            </p:nvGrpSpPr>
            <p:grpSpPr>
              <a:xfrm>
                <a:off x="5610879" y="3314486"/>
                <a:ext cx="31499" cy="26938"/>
                <a:chOff x="5610879" y="3314486"/>
                <a:chExt cx="31499" cy="26938"/>
              </a:xfrm>
            </p:grpSpPr>
            <p:sp>
              <p:nvSpPr>
                <p:cNvPr id="7202" name="Google Shape;720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3" name="Google Shape;720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4" name="Google Shape;7204;p57"/>
              <p:cNvGrpSpPr/>
              <p:nvPr/>
            </p:nvGrpSpPr>
            <p:grpSpPr>
              <a:xfrm>
                <a:off x="4834525" y="3501382"/>
                <a:ext cx="31499" cy="26898"/>
                <a:chOff x="4834525" y="3501382"/>
                <a:chExt cx="31499" cy="26898"/>
              </a:xfrm>
            </p:grpSpPr>
            <p:sp>
              <p:nvSpPr>
                <p:cNvPr id="7205" name="Google Shape;720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6" name="Google Shape;720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07" name="Google Shape;7207;p57"/>
              <p:cNvGrpSpPr/>
              <p:nvPr/>
            </p:nvGrpSpPr>
            <p:grpSpPr>
              <a:xfrm>
                <a:off x="4898460" y="3580158"/>
                <a:ext cx="31405" cy="26898"/>
                <a:chOff x="4898460" y="3580158"/>
                <a:chExt cx="31405" cy="26898"/>
              </a:xfrm>
            </p:grpSpPr>
            <p:sp>
              <p:nvSpPr>
                <p:cNvPr id="7208" name="Google Shape;720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09" name="Google Shape;720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0" name="Google Shape;7210;p57"/>
              <p:cNvGrpSpPr/>
              <p:nvPr/>
            </p:nvGrpSpPr>
            <p:grpSpPr>
              <a:xfrm>
                <a:off x="4882667" y="3608032"/>
                <a:ext cx="31499" cy="27001"/>
                <a:chOff x="4882667" y="3608032"/>
                <a:chExt cx="31499" cy="27001"/>
              </a:xfrm>
            </p:grpSpPr>
            <p:sp>
              <p:nvSpPr>
                <p:cNvPr id="7211" name="Google Shape;721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2" name="Google Shape;721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3" name="Google Shape;7213;p57"/>
              <p:cNvGrpSpPr/>
              <p:nvPr/>
            </p:nvGrpSpPr>
            <p:grpSpPr>
              <a:xfrm>
                <a:off x="4843373" y="3631407"/>
                <a:ext cx="16273" cy="16186"/>
                <a:chOff x="4843373" y="3631407"/>
                <a:chExt cx="16273" cy="16186"/>
              </a:xfrm>
            </p:grpSpPr>
            <p:sp>
              <p:nvSpPr>
                <p:cNvPr id="7214" name="Google Shape;721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5" name="Google Shape;721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16" name="Google Shape;7216;p57"/>
              <p:cNvGrpSpPr/>
              <p:nvPr/>
            </p:nvGrpSpPr>
            <p:grpSpPr>
              <a:xfrm>
                <a:off x="4727773" y="3591578"/>
                <a:ext cx="31499" cy="26898"/>
                <a:chOff x="4727773" y="3591578"/>
                <a:chExt cx="31499" cy="26898"/>
              </a:xfrm>
            </p:grpSpPr>
            <p:sp>
              <p:nvSpPr>
                <p:cNvPr id="7217" name="Google Shape;721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18" name="Google Shape;721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19" name="Google Shape;721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0" name="Google Shape;722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21" name="Google Shape;7221;p57"/>
              <p:cNvGrpSpPr/>
              <p:nvPr/>
            </p:nvGrpSpPr>
            <p:grpSpPr>
              <a:xfrm>
                <a:off x="4609421" y="3577398"/>
                <a:ext cx="31499" cy="27001"/>
                <a:chOff x="4609421" y="3577398"/>
                <a:chExt cx="31499" cy="27001"/>
              </a:xfrm>
            </p:grpSpPr>
            <p:sp>
              <p:nvSpPr>
                <p:cNvPr id="7222" name="Google Shape;722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3" name="Google Shape;722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4" name="Google Shape;7224;p57"/>
              <p:cNvGrpSpPr/>
              <p:nvPr/>
            </p:nvGrpSpPr>
            <p:grpSpPr>
              <a:xfrm>
                <a:off x="4649289" y="3577398"/>
                <a:ext cx="31499" cy="27001"/>
                <a:chOff x="4649289" y="3577398"/>
                <a:chExt cx="31499" cy="27001"/>
              </a:xfrm>
            </p:grpSpPr>
            <p:sp>
              <p:nvSpPr>
                <p:cNvPr id="7225" name="Google Shape;722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6" name="Google Shape;722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27" name="Google Shape;7227;p57"/>
              <p:cNvGrpSpPr/>
              <p:nvPr/>
            </p:nvGrpSpPr>
            <p:grpSpPr>
              <a:xfrm>
                <a:off x="4605614" y="3639523"/>
                <a:ext cx="31499" cy="26906"/>
                <a:chOff x="4605614" y="3639523"/>
                <a:chExt cx="31499" cy="26906"/>
              </a:xfrm>
            </p:grpSpPr>
            <p:sp>
              <p:nvSpPr>
                <p:cNvPr id="7228" name="Google Shape;722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29" name="Google Shape;722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0" name="Google Shape;7230;p57"/>
              <p:cNvGrpSpPr/>
              <p:nvPr/>
            </p:nvGrpSpPr>
            <p:grpSpPr>
              <a:xfrm>
                <a:off x="4785149" y="3618846"/>
                <a:ext cx="26930" cy="26843"/>
                <a:chOff x="4785149" y="3618846"/>
                <a:chExt cx="26930" cy="26843"/>
              </a:xfrm>
            </p:grpSpPr>
            <p:sp>
              <p:nvSpPr>
                <p:cNvPr id="7231" name="Google Shape;723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2" name="Google Shape;723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3" name="Google Shape;7233;p57"/>
              <p:cNvGrpSpPr/>
              <p:nvPr/>
            </p:nvGrpSpPr>
            <p:grpSpPr>
              <a:xfrm>
                <a:off x="4810167" y="3601567"/>
                <a:ext cx="31405" cy="26898"/>
                <a:chOff x="4810167" y="3601567"/>
                <a:chExt cx="31405" cy="26898"/>
              </a:xfrm>
            </p:grpSpPr>
            <p:sp>
              <p:nvSpPr>
                <p:cNvPr id="7234" name="Google Shape;723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5" name="Google Shape;723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6" name="Google Shape;7236;p57"/>
              <p:cNvGrpSpPr/>
              <p:nvPr/>
            </p:nvGrpSpPr>
            <p:grpSpPr>
              <a:xfrm>
                <a:off x="4831002" y="3373230"/>
                <a:ext cx="31405" cy="26898"/>
                <a:chOff x="4831002" y="3373230"/>
                <a:chExt cx="31405" cy="26898"/>
              </a:xfrm>
            </p:grpSpPr>
            <p:sp>
              <p:nvSpPr>
                <p:cNvPr id="7237" name="Google Shape;723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38" name="Google Shape;723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39" name="Google Shape;7239;p57"/>
              <p:cNvGrpSpPr/>
              <p:nvPr/>
            </p:nvGrpSpPr>
            <p:grpSpPr>
              <a:xfrm>
                <a:off x="4719311" y="3355054"/>
                <a:ext cx="31499" cy="27001"/>
                <a:chOff x="4719311" y="3355054"/>
                <a:chExt cx="31499" cy="27001"/>
              </a:xfrm>
            </p:grpSpPr>
            <p:sp>
              <p:nvSpPr>
                <p:cNvPr id="7240" name="Google Shape;724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1" name="Google Shape;724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2" name="Google Shape;7242;p57"/>
              <p:cNvGrpSpPr/>
              <p:nvPr/>
            </p:nvGrpSpPr>
            <p:grpSpPr>
              <a:xfrm>
                <a:off x="4798755" y="3450260"/>
                <a:ext cx="26930" cy="26930"/>
                <a:chOff x="4798755" y="3450260"/>
                <a:chExt cx="26930" cy="26930"/>
              </a:xfrm>
            </p:grpSpPr>
            <p:sp>
              <p:nvSpPr>
                <p:cNvPr id="7243" name="Google Shape;724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4" name="Google Shape;724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5" name="Google Shape;7245;p57"/>
              <p:cNvGrpSpPr/>
              <p:nvPr/>
            </p:nvGrpSpPr>
            <p:grpSpPr>
              <a:xfrm>
                <a:off x="4645576" y="3467555"/>
                <a:ext cx="31405" cy="26953"/>
                <a:chOff x="4645576" y="3467555"/>
                <a:chExt cx="31405" cy="26953"/>
              </a:xfrm>
            </p:grpSpPr>
            <p:sp>
              <p:nvSpPr>
                <p:cNvPr id="7246" name="Google Shape;724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47" name="Google Shape;724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48" name="Google Shape;7248;p57"/>
              <p:cNvGrpSpPr/>
              <p:nvPr/>
            </p:nvGrpSpPr>
            <p:grpSpPr>
              <a:xfrm>
                <a:off x="4687631" y="3583965"/>
                <a:ext cx="31499" cy="26898"/>
                <a:chOff x="4687631" y="3583965"/>
                <a:chExt cx="31499" cy="26898"/>
              </a:xfrm>
            </p:grpSpPr>
            <p:sp>
              <p:nvSpPr>
                <p:cNvPr id="7249" name="Google Shape;724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0" name="Google Shape;725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1" name="Google Shape;7251;p57"/>
              <p:cNvGrpSpPr/>
              <p:nvPr/>
            </p:nvGrpSpPr>
            <p:grpSpPr>
              <a:xfrm>
                <a:off x="4719311" y="3471314"/>
                <a:ext cx="31499" cy="27001"/>
                <a:chOff x="4719311" y="3471314"/>
                <a:chExt cx="31499" cy="27001"/>
              </a:xfrm>
            </p:grpSpPr>
            <p:sp>
              <p:nvSpPr>
                <p:cNvPr id="7252" name="Google Shape;725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3" name="Google Shape;725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4" name="Google Shape;7254;p57"/>
              <p:cNvGrpSpPr/>
              <p:nvPr/>
            </p:nvGrpSpPr>
            <p:grpSpPr>
              <a:xfrm>
                <a:off x="4719311" y="3434404"/>
                <a:ext cx="31499" cy="26898"/>
                <a:chOff x="4719311" y="3434404"/>
                <a:chExt cx="31499" cy="26898"/>
              </a:xfrm>
            </p:grpSpPr>
            <p:sp>
              <p:nvSpPr>
                <p:cNvPr id="7255" name="Google Shape;725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6" name="Google Shape;725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57" name="Google Shape;7257;p57"/>
              <p:cNvGrpSpPr/>
              <p:nvPr/>
            </p:nvGrpSpPr>
            <p:grpSpPr>
              <a:xfrm>
                <a:off x="4768876" y="3401772"/>
                <a:ext cx="31499" cy="26898"/>
                <a:chOff x="4768876" y="3401772"/>
                <a:chExt cx="31499" cy="26898"/>
              </a:xfrm>
            </p:grpSpPr>
            <p:sp>
              <p:nvSpPr>
                <p:cNvPr id="7258" name="Google Shape;725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59" name="Google Shape;725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0" name="Google Shape;7260;p57"/>
              <p:cNvGrpSpPr/>
              <p:nvPr/>
            </p:nvGrpSpPr>
            <p:grpSpPr>
              <a:xfrm>
                <a:off x="4762214" y="3471377"/>
                <a:ext cx="26938" cy="26938"/>
                <a:chOff x="4762214" y="3471377"/>
                <a:chExt cx="26938" cy="26938"/>
              </a:xfrm>
            </p:grpSpPr>
            <p:sp>
              <p:nvSpPr>
                <p:cNvPr id="7261" name="Google Shape;726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2" name="Google Shape;726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3" name="Google Shape;7263;p57"/>
              <p:cNvGrpSpPr/>
              <p:nvPr/>
            </p:nvGrpSpPr>
            <p:grpSpPr>
              <a:xfrm>
                <a:off x="4790473" y="3344782"/>
                <a:ext cx="31405" cy="26898"/>
                <a:chOff x="4790473" y="3344782"/>
                <a:chExt cx="31405" cy="26898"/>
              </a:xfrm>
            </p:grpSpPr>
            <p:sp>
              <p:nvSpPr>
                <p:cNvPr id="7264" name="Google Shape;726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5" name="Google Shape;726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6" name="Google Shape;7266;p57"/>
              <p:cNvGrpSpPr/>
              <p:nvPr/>
            </p:nvGrpSpPr>
            <p:grpSpPr>
              <a:xfrm>
                <a:off x="4823774" y="3950733"/>
                <a:ext cx="37398" cy="32034"/>
                <a:chOff x="4823774" y="3950733"/>
                <a:chExt cx="37398" cy="32034"/>
              </a:xfrm>
            </p:grpSpPr>
            <p:sp>
              <p:nvSpPr>
                <p:cNvPr id="7267" name="Google Shape;726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68" name="Google Shape;726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69" name="Google Shape;7269;p57"/>
              <p:cNvGrpSpPr/>
              <p:nvPr/>
            </p:nvGrpSpPr>
            <p:grpSpPr>
              <a:xfrm>
                <a:off x="4823396" y="4110566"/>
                <a:ext cx="31405" cy="26906"/>
                <a:chOff x="4823396" y="4110566"/>
                <a:chExt cx="31405" cy="26906"/>
              </a:xfrm>
            </p:grpSpPr>
            <p:sp>
              <p:nvSpPr>
                <p:cNvPr id="7270" name="Google Shape;727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1" name="Google Shape;727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2" name="Google Shape;7272;p57"/>
              <p:cNvGrpSpPr/>
              <p:nvPr/>
            </p:nvGrpSpPr>
            <p:grpSpPr>
              <a:xfrm>
                <a:off x="4838332" y="3821150"/>
                <a:ext cx="31499" cy="26898"/>
                <a:chOff x="4838332" y="3821150"/>
                <a:chExt cx="31499" cy="26898"/>
              </a:xfrm>
            </p:grpSpPr>
            <p:sp>
              <p:nvSpPr>
                <p:cNvPr id="7273" name="Google Shape;727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4" name="Google Shape;727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5" name="Google Shape;7275;p57"/>
              <p:cNvGrpSpPr/>
              <p:nvPr/>
            </p:nvGrpSpPr>
            <p:grpSpPr>
              <a:xfrm>
                <a:off x="4661275" y="3815007"/>
                <a:ext cx="36824" cy="31523"/>
                <a:chOff x="4661275" y="3815007"/>
                <a:chExt cx="36824" cy="31523"/>
              </a:xfrm>
            </p:grpSpPr>
            <p:sp>
              <p:nvSpPr>
                <p:cNvPr id="7276" name="Google Shape;727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77" name="Google Shape;727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78" name="Google Shape;7278;p57"/>
              <p:cNvGrpSpPr/>
              <p:nvPr/>
            </p:nvGrpSpPr>
            <p:grpSpPr>
              <a:xfrm>
                <a:off x="4558998" y="3851037"/>
                <a:ext cx="33591" cy="28699"/>
                <a:chOff x="4558998" y="3851037"/>
                <a:chExt cx="33591" cy="28699"/>
              </a:xfrm>
            </p:grpSpPr>
            <p:sp>
              <p:nvSpPr>
                <p:cNvPr id="7279" name="Google Shape;727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0" name="Google Shape;728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1" name="Google Shape;7281;p57"/>
              <p:cNvGrpSpPr/>
              <p:nvPr/>
            </p:nvGrpSpPr>
            <p:grpSpPr>
              <a:xfrm>
                <a:off x="4696762" y="3638587"/>
                <a:ext cx="33591" cy="28794"/>
                <a:chOff x="4696762" y="3638587"/>
                <a:chExt cx="33591" cy="28794"/>
              </a:xfrm>
            </p:grpSpPr>
            <p:sp>
              <p:nvSpPr>
                <p:cNvPr id="7282" name="Google Shape;728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3" name="Google Shape;728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4" name="Google Shape;7284;p57"/>
              <p:cNvGrpSpPr/>
              <p:nvPr/>
            </p:nvGrpSpPr>
            <p:grpSpPr>
              <a:xfrm>
                <a:off x="4929479" y="3939140"/>
                <a:ext cx="33497" cy="28692"/>
                <a:chOff x="4929479" y="3939140"/>
                <a:chExt cx="33497" cy="28692"/>
              </a:xfrm>
            </p:grpSpPr>
            <p:sp>
              <p:nvSpPr>
                <p:cNvPr id="7285" name="Google Shape;728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6" name="Google Shape;728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87" name="Google Shape;7287;p57"/>
              <p:cNvGrpSpPr/>
              <p:nvPr/>
            </p:nvGrpSpPr>
            <p:grpSpPr>
              <a:xfrm>
                <a:off x="4907119" y="3986039"/>
                <a:ext cx="33497" cy="28699"/>
                <a:chOff x="4907119" y="3986039"/>
                <a:chExt cx="33497" cy="28699"/>
              </a:xfrm>
            </p:grpSpPr>
            <p:sp>
              <p:nvSpPr>
                <p:cNvPr id="7288" name="Google Shape;728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89" name="Google Shape;728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0" name="Google Shape;7290;p57"/>
              <p:cNvGrpSpPr/>
              <p:nvPr/>
            </p:nvGrpSpPr>
            <p:grpSpPr>
              <a:xfrm>
                <a:off x="4911783" y="4048102"/>
                <a:ext cx="33591" cy="28762"/>
                <a:chOff x="4911783" y="4048102"/>
                <a:chExt cx="33591" cy="28762"/>
              </a:xfrm>
            </p:grpSpPr>
            <p:sp>
              <p:nvSpPr>
                <p:cNvPr id="7291" name="Google Shape;729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2" name="Google Shape;729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293" name="Google Shape;729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4" name="Google Shape;729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295" name="Google Shape;7295;p57"/>
              <p:cNvGrpSpPr/>
              <p:nvPr/>
            </p:nvGrpSpPr>
            <p:grpSpPr>
              <a:xfrm>
                <a:off x="4762623" y="3837847"/>
                <a:ext cx="42416" cy="36273"/>
                <a:chOff x="4762623" y="3837847"/>
                <a:chExt cx="42416" cy="36273"/>
              </a:xfrm>
            </p:grpSpPr>
            <p:sp>
              <p:nvSpPr>
                <p:cNvPr id="7296" name="Google Shape;729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297" name="Google Shape;729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298" name="Google Shape;7298;p57"/>
              <p:cNvGrpSpPr/>
              <p:nvPr/>
            </p:nvGrpSpPr>
            <p:grpSpPr>
              <a:xfrm>
                <a:off x="4746044" y="4104966"/>
                <a:ext cx="33497" cy="28699"/>
                <a:chOff x="4746044" y="4104966"/>
                <a:chExt cx="33497" cy="28699"/>
              </a:xfrm>
            </p:grpSpPr>
            <p:sp>
              <p:nvSpPr>
                <p:cNvPr id="7299" name="Google Shape;729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0" name="Google Shape;730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01" name="Google Shape;7301;p57"/>
              <p:cNvGrpSpPr/>
              <p:nvPr/>
            </p:nvGrpSpPr>
            <p:grpSpPr>
              <a:xfrm>
                <a:off x="4859646" y="4162554"/>
                <a:ext cx="33591" cy="28762"/>
                <a:chOff x="4859646" y="4162554"/>
                <a:chExt cx="33591" cy="28762"/>
              </a:xfrm>
            </p:grpSpPr>
            <p:sp>
              <p:nvSpPr>
                <p:cNvPr id="7302" name="Google Shape;730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03" name="Google Shape;730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304" name="Google Shape;7304;p57"/>
            <p:cNvGrpSpPr/>
            <p:nvPr/>
          </p:nvGrpSpPr>
          <p:grpSpPr>
            <a:xfrm>
              <a:off x="3597785" y="3274438"/>
              <a:ext cx="855610" cy="1122100"/>
              <a:chOff x="3597785" y="3274438"/>
              <a:chExt cx="855610" cy="1122100"/>
            </a:xfrm>
          </p:grpSpPr>
          <p:grpSp>
            <p:nvGrpSpPr>
              <p:cNvPr id="7305" name="Google Shape;7305;p57"/>
              <p:cNvGrpSpPr/>
              <p:nvPr/>
            </p:nvGrpSpPr>
            <p:grpSpPr>
              <a:xfrm>
                <a:off x="3617857" y="3284717"/>
                <a:ext cx="826785" cy="1099165"/>
                <a:chOff x="3617857" y="3284717"/>
                <a:chExt cx="826785" cy="1099165"/>
              </a:xfrm>
            </p:grpSpPr>
            <p:sp>
              <p:nvSpPr>
                <p:cNvPr id="7306" name="Google Shape;730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7" name="Google Shape;730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8" name="Google Shape;730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09" name="Google Shape;730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0" name="Google Shape;731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1" name="Google Shape;731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2" name="Google Shape;731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3" name="Google Shape;731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4" name="Google Shape;731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5" name="Google Shape;731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6" name="Google Shape;731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7" name="Google Shape;731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8" name="Google Shape;731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19" name="Google Shape;731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0" name="Google Shape;732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1" name="Google Shape;732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2" name="Google Shape;732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3" name="Google Shape;732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4" name="Google Shape;732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5" name="Google Shape;732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6" name="Google Shape;732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7" name="Google Shape;732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8" name="Google Shape;732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29" name="Google Shape;732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0" name="Google Shape;733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1" name="Google Shape;733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2" name="Google Shape;733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3" name="Google Shape;733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4" name="Google Shape;733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5" name="Google Shape;733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6" name="Google Shape;733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7" name="Google Shape;733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8" name="Google Shape;733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39" name="Google Shape;733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0" name="Google Shape;734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1" name="Google Shape;734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2" name="Google Shape;734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3" name="Google Shape;734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4" name="Google Shape;734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5" name="Google Shape;734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6" name="Google Shape;734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7" name="Google Shape;734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8" name="Google Shape;734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49" name="Google Shape;734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0" name="Google Shape;735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1" name="Google Shape;735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2" name="Google Shape;735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3" name="Google Shape;735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4" name="Google Shape;735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5" name="Google Shape;735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6" name="Google Shape;735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7" name="Google Shape;735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8" name="Google Shape;735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59" name="Google Shape;735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0" name="Google Shape;736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sp>
              <p:nvSpPr>
                <p:cNvPr id="7361" name="Google Shape;736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endParaRPr sz="2400"/>
                </a:p>
              </p:txBody>
            </p:sp>
          </p:grpSp>
          <p:grpSp>
            <p:nvGrpSpPr>
              <p:cNvPr id="7362" name="Google Shape;7362;p57"/>
              <p:cNvGrpSpPr/>
              <p:nvPr/>
            </p:nvGrpSpPr>
            <p:grpSpPr>
              <a:xfrm>
                <a:off x="4180904" y="4251758"/>
                <a:ext cx="37783" cy="32420"/>
                <a:chOff x="4180904" y="4251758"/>
                <a:chExt cx="37783" cy="32420"/>
              </a:xfrm>
            </p:grpSpPr>
            <p:sp>
              <p:nvSpPr>
                <p:cNvPr id="7363" name="Google Shape;736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5" name="Google Shape;7365;p57"/>
              <p:cNvGrpSpPr/>
              <p:nvPr/>
            </p:nvGrpSpPr>
            <p:grpSpPr>
              <a:xfrm>
                <a:off x="4201644" y="4081324"/>
                <a:ext cx="37783" cy="32364"/>
                <a:chOff x="4201644" y="4081324"/>
                <a:chExt cx="37783" cy="32364"/>
              </a:xfrm>
            </p:grpSpPr>
            <p:sp>
              <p:nvSpPr>
                <p:cNvPr id="7366" name="Google Shape;736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7" name="Google Shape;736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68" name="Google Shape;7368;p57"/>
              <p:cNvGrpSpPr/>
              <p:nvPr/>
            </p:nvGrpSpPr>
            <p:grpSpPr>
              <a:xfrm>
                <a:off x="4284416" y="3887428"/>
                <a:ext cx="37783" cy="32451"/>
                <a:chOff x="4284416" y="3887428"/>
                <a:chExt cx="37783" cy="32451"/>
              </a:xfrm>
            </p:grpSpPr>
            <p:sp>
              <p:nvSpPr>
                <p:cNvPr id="7369" name="Google Shape;736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1" name="Google Shape;7371;p57"/>
              <p:cNvGrpSpPr/>
              <p:nvPr/>
            </p:nvGrpSpPr>
            <p:grpSpPr>
              <a:xfrm>
                <a:off x="4223721" y="3860404"/>
                <a:ext cx="37870" cy="32364"/>
                <a:chOff x="4223721" y="3860404"/>
                <a:chExt cx="37870" cy="32364"/>
              </a:xfrm>
            </p:grpSpPr>
            <p:sp>
              <p:nvSpPr>
                <p:cNvPr id="7372" name="Google Shape;737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3" name="Google Shape;737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4" name="Google Shape;7374;p57"/>
              <p:cNvGrpSpPr/>
              <p:nvPr/>
            </p:nvGrpSpPr>
            <p:grpSpPr>
              <a:xfrm>
                <a:off x="4104889" y="3699242"/>
                <a:ext cx="37776" cy="32357"/>
                <a:chOff x="4104889" y="3699242"/>
                <a:chExt cx="37776" cy="32357"/>
              </a:xfrm>
            </p:grpSpPr>
            <p:sp>
              <p:nvSpPr>
                <p:cNvPr id="7375" name="Google Shape;737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77" name="Google Shape;7377;p57"/>
              <p:cNvGrpSpPr/>
              <p:nvPr/>
            </p:nvGrpSpPr>
            <p:grpSpPr>
              <a:xfrm>
                <a:off x="4143608" y="3475121"/>
                <a:ext cx="37878" cy="32420"/>
                <a:chOff x="4143608" y="3475121"/>
                <a:chExt cx="37878" cy="32420"/>
              </a:xfrm>
            </p:grpSpPr>
            <p:sp>
              <p:nvSpPr>
                <p:cNvPr id="7378" name="Google Shape;737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9" name="Google Shape;737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0" name="Google Shape;7380;p57"/>
              <p:cNvGrpSpPr/>
              <p:nvPr/>
            </p:nvGrpSpPr>
            <p:grpSpPr>
              <a:xfrm>
                <a:off x="4217248" y="3570893"/>
                <a:ext cx="37776" cy="32364"/>
                <a:chOff x="4217248" y="3570893"/>
                <a:chExt cx="37776" cy="32364"/>
              </a:xfrm>
            </p:grpSpPr>
            <p:sp>
              <p:nvSpPr>
                <p:cNvPr id="7381" name="Google Shape;738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3" name="Google Shape;7383;p57"/>
              <p:cNvGrpSpPr/>
              <p:nvPr/>
            </p:nvGrpSpPr>
            <p:grpSpPr>
              <a:xfrm>
                <a:off x="4255307" y="3431612"/>
                <a:ext cx="37776" cy="32451"/>
                <a:chOff x="4255307" y="3431612"/>
                <a:chExt cx="37776" cy="32451"/>
              </a:xfrm>
            </p:grpSpPr>
            <p:sp>
              <p:nvSpPr>
                <p:cNvPr id="7384" name="Google Shape;738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5" name="Google Shape;738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6" name="Google Shape;7386;p57"/>
              <p:cNvGrpSpPr/>
              <p:nvPr/>
            </p:nvGrpSpPr>
            <p:grpSpPr>
              <a:xfrm>
                <a:off x="3853052" y="3577398"/>
                <a:ext cx="37776" cy="32420"/>
                <a:chOff x="3853052" y="3577398"/>
                <a:chExt cx="37776" cy="32420"/>
              </a:xfrm>
            </p:grpSpPr>
            <p:sp>
              <p:nvSpPr>
                <p:cNvPr id="7387" name="Google Shape;738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89" name="Google Shape;7389;p57"/>
              <p:cNvGrpSpPr/>
              <p:nvPr/>
            </p:nvGrpSpPr>
            <p:grpSpPr>
              <a:xfrm>
                <a:off x="4039908" y="3412107"/>
                <a:ext cx="37776" cy="32357"/>
                <a:chOff x="4039908" y="3412107"/>
                <a:chExt cx="37776" cy="32357"/>
              </a:xfrm>
            </p:grpSpPr>
            <p:sp>
              <p:nvSpPr>
                <p:cNvPr id="7390" name="Google Shape;739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1" name="Google Shape;739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392" name="Google Shape;7392;p57"/>
              <p:cNvGrpSpPr/>
              <p:nvPr/>
            </p:nvGrpSpPr>
            <p:grpSpPr>
              <a:xfrm>
                <a:off x="4017360" y="3342061"/>
                <a:ext cx="37870" cy="32380"/>
                <a:chOff x="4017360" y="3342061"/>
                <a:chExt cx="37870" cy="32380"/>
              </a:xfrm>
            </p:grpSpPr>
            <p:sp>
              <p:nvSpPr>
                <p:cNvPr id="7393" name="Google Shape;739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sp>
            <p:nvSpPr>
              <p:cNvPr id="7395" name="Google Shape;739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nvGrpSpPr>
              <p:cNvPr id="7397" name="Google Shape;7397;p57"/>
              <p:cNvGrpSpPr/>
              <p:nvPr/>
            </p:nvGrpSpPr>
            <p:grpSpPr>
              <a:xfrm>
                <a:off x="3750870" y="3418650"/>
                <a:ext cx="37776" cy="32380"/>
                <a:chOff x="3750870" y="3418650"/>
                <a:chExt cx="37776" cy="32380"/>
              </a:xfrm>
            </p:grpSpPr>
            <p:sp>
              <p:nvSpPr>
                <p:cNvPr id="7398" name="Google Shape;739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9" name="Google Shape;739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0" name="Google Shape;7400;p57"/>
              <p:cNvGrpSpPr/>
              <p:nvPr/>
            </p:nvGrpSpPr>
            <p:grpSpPr>
              <a:xfrm>
                <a:off x="3632509" y="3274438"/>
                <a:ext cx="37783" cy="32357"/>
                <a:chOff x="3632509" y="3274438"/>
                <a:chExt cx="37783" cy="32357"/>
              </a:xfrm>
            </p:grpSpPr>
            <p:sp>
              <p:nvSpPr>
                <p:cNvPr id="7401" name="Google Shape;740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3" name="Google Shape;7403;p57"/>
              <p:cNvGrpSpPr/>
              <p:nvPr/>
            </p:nvGrpSpPr>
            <p:grpSpPr>
              <a:xfrm>
                <a:off x="3906424" y="3297561"/>
                <a:ext cx="37776" cy="32451"/>
                <a:chOff x="3906424" y="3297561"/>
                <a:chExt cx="37776" cy="32451"/>
              </a:xfrm>
            </p:grpSpPr>
            <p:sp>
              <p:nvSpPr>
                <p:cNvPr id="7404" name="Google Shape;740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5" name="Google Shape;740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6" name="Google Shape;7406;p57"/>
              <p:cNvGrpSpPr/>
              <p:nvPr/>
            </p:nvGrpSpPr>
            <p:grpSpPr>
              <a:xfrm>
                <a:off x="3866084" y="3412107"/>
                <a:ext cx="37776" cy="32357"/>
                <a:chOff x="3866084" y="3412107"/>
                <a:chExt cx="37776" cy="32357"/>
              </a:xfrm>
            </p:grpSpPr>
            <p:sp>
              <p:nvSpPr>
                <p:cNvPr id="7407" name="Google Shape;740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09" name="Google Shape;7409;p57"/>
              <p:cNvGrpSpPr/>
              <p:nvPr/>
            </p:nvGrpSpPr>
            <p:grpSpPr>
              <a:xfrm>
                <a:off x="4023919" y="3766409"/>
                <a:ext cx="37783" cy="32357"/>
                <a:chOff x="4023919" y="3766409"/>
                <a:chExt cx="37783" cy="32357"/>
              </a:xfrm>
            </p:grpSpPr>
            <p:sp>
              <p:nvSpPr>
                <p:cNvPr id="7410" name="Google Shape;741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1" name="Google Shape;741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2" name="Google Shape;7412;p57"/>
              <p:cNvGrpSpPr/>
              <p:nvPr/>
            </p:nvGrpSpPr>
            <p:grpSpPr>
              <a:xfrm>
                <a:off x="3973882" y="3779449"/>
                <a:ext cx="37776" cy="32357"/>
                <a:chOff x="3973882" y="3779449"/>
                <a:chExt cx="37776" cy="32357"/>
              </a:xfrm>
            </p:grpSpPr>
            <p:sp>
              <p:nvSpPr>
                <p:cNvPr id="7413" name="Google Shape;741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5" name="Google Shape;7415;p57"/>
              <p:cNvGrpSpPr/>
              <p:nvPr/>
            </p:nvGrpSpPr>
            <p:grpSpPr>
              <a:xfrm>
                <a:off x="4073398" y="3838028"/>
                <a:ext cx="37776" cy="32380"/>
                <a:chOff x="4073398" y="3838028"/>
                <a:chExt cx="37776" cy="32380"/>
              </a:xfrm>
            </p:grpSpPr>
            <p:sp>
              <p:nvSpPr>
                <p:cNvPr id="7416" name="Google Shape;741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7" name="Google Shape;741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18" name="Google Shape;7418;p57"/>
              <p:cNvGrpSpPr/>
              <p:nvPr/>
            </p:nvGrpSpPr>
            <p:grpSpPr>
              <a:xfrm>
                <a:off x="4342672" y="4144496"/>
                <a:ext cx="37752" cy="32364"/>
                <a:chOff x="4342672" y="4144496"/>
                <a:chExt cx="37752" cy="32364"/>
              </a:xfrm>
            </p:grpSpPr>
            <p:sp>
              <p:nvSpPr>
                <p:cNvPr id="7419" name="Google Shape;741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1" name="Google Shape;7421;p57"/>
              <p:cNvGrpSpPr/>
              <p:nvPr/>
            </p:nvGrpSpPr>
            <p:grpSpPr>
              <a:xfrm>
                <a:off x="4406386" y="4056872"/>
                <a:ext cx="37783" cy="32364"/>
                <a:chOff x="4406386" y="4056872"/>
                <a:chExt cx="37783" cy="32364"/>
              </a:xfrm>
            </p:grpSpPr>
            <p:sp>
              <p:nvSpPr>
                <p:cNvPr id="7422" name="Google Shape;742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3" name="Google Shape;742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4" name="Google Shape;7424;p57"/>
              <p:cNvGrpSpPr/>
              <p:nvPr/>
            </p:nvGrpSpPr>
            <p:grpSpPr>
              <a:xfrm>
                <a:off x="4284416" y="4245254"/>
                <a:ext cx="37783" cy="32357"/>
                <a:chOff x="4284416" y="4245254"/>
                <a:chExt cx="37783" cy="32357"/>
              </a:xfrm>
            </p:grpSpPr>
            <p:sp>
              <p:nvSpPr>
                <p:cNvPr id="7425" name="Google Shape;742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27" name="Google Shape;7427;p57"/>
              <p:cNvGrpSpPr/>
              <p:nvPr/>
            </p:nvGrpSpPr>
            <p:grpSpPr>
              <a:xfrm>
                <a:off x="4219057" y="4331258"/>
                <a:ext cx="37776" cy="32364"/>
                <a:chOff x="4219057" y="4331258"/>
                <a:chExt cx="37776" cy="32364"/>
              </a:xfrm>
            </p:grpSpPr>
            <p:sp>
              <p:nvSpPr>
                <p:cNvPr id="7428" name="Google Shape;742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9" name="Google Shape;742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0" name="Google Shape;7430;p57"/>
              <p:cNvGrpSpPr/>
              <p:nvPr/>
            </p:nvGrpSpPr>
            <p:grpSpPr>
              <a:xfrm>
                <a:off x="4204122" y="4141688"/>
                <a:ext cx="33497" cy="28699"/>
                <a:chOff x="4204122" y="4141688"/>
                <a:chExt cx="33497" cy="28699"/>
              </a:xfrm>
            </p:grpSpPr>
            <p:sp>
              <p:nvSpPr>
                <p:cNvPr id="7431" name="Google Shape;743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3" name="Google Shape;7433;p57"/>
              <p:cNvGrpSpPr/>
              <p:nvPr/>
            </p:nvGrpSpPr>
            <p:grpSpPr>
              <a:xfrm>
                <a:off x="4301546" y="4003869"/>
                <a:ext cx="38916" cy="33324"/>
                <a:chOff x="4301546" y="4003869"/>
                <a:chExt cx="38916" cy="33324"/>
              </a:xfrm>
            </p:grpSpPr>
            <p:sp>
              <p:nvSpPr>
                <p:cNvPr id="7434" name="Google Shape;743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5" name="Google Shape;743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6" name="Google Shape;7436;p57"/>
              <p:cNvGrpSpPr/>
              <p:nvPr/>
            </p:nvGrpSpPr>
            <p:grpSpPr>
              <a:xfrm>
                <a:off x="4210681" y="3924669"/>
                <a:ext cx="36549" cy="31366"/>
                <a:chOff x="4210681" y="3924669"/>
                <a:chExt cx="36549" cy="31366"/>
              </a:xfrm>
            </p:grpSpPr>
            <p:sp>
              <p:nvSpPr>
                <p:cNvPr id="7437" name="Google Shape;743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39" name="Google Shape;7439;p57"/>
              <p:cNvGrpSpPr/>
              <p:nvPr/>
            </p:nvGrpSpPr>
            <p:grpSpPr>
              <a:xfrm>
                <a:off x="3987771" y="3628874"/>
                <a:ext cx="31499" cy="26993"/>
                <a:chOff x="3987771" y="3628874"/>
                <a:chExt cx="31499" cy="26993"/>
              </a:xfrm>
            </p:grpSpPr>
            <p:sp>
              <p:nvSpPr>
                <p:cNvPr id="7440" name="Google Shape;744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1" name="Google Shape;744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2" name="Google Shape;7442;p57"/>
              <p:cNvGrpSpPr/>
              <p:nvPr/>
            </p:nvGrpSpPr>
            <p:grpSpPr>
              <a:xfrm>
                <a:off x="4087382" y="3775674"/>
                <a:ext cx="31405" cy="26898"/>
                <a:chOff x="4087382" y="3775674"/>
                <a:chExt cx="31405" cy="26898"/>
              </a:xfrm>
            </p:grpSpPr>
            <p:sp>
              <p:nvSpPr>
                <p:cNvPr id="7443" name="Google Shape;744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4" name="Google Shape;744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5" name="Google Shape;7445;p57"/>
              <p:cNvGrpSpPr/>
              <p:nvPr/>
            </p:nvGrpSpPr>
            <p:grpSpPr>
              <a:xfrm>
                <a:off x="4118873" y="3856637"/>
                <a:ext cx="31405" cy="26906"/>
                <a:chOff x="4118873" y="3856637"/>
                <a:chExt cx="31405" cy="26906"/>
              </a:xfrm>
            </p:grpSpPr>
            <p:sp>
              <p:nvSpPr>
                <p:cNvPr id="7446" name="Google Shape;744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7" name="Google Shape;744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48" name="Google Shape;7448;p57"/>
              <p:cNvGrpSpPr/>
              <p:nvPr/>
            </p:nvGrpSpPr>
            <p:grpSpPr>
              <a:xfrm>
                <a:off x="4168541" y="3639523"/>
                <a:ext cx="31499" cy="26906"/>
                <a:chOff x="4168541" y="3639523"/>
                <a:chExt cx="31499" cy="26906"/>
              </a:xfrm>
            </p:grpSpPr>
            <p:sp>
              <p:nvSpPr>
                <p:cNvPr id="7449" name="Google Shape;744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0" name="Google Shape;745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1" name="Google Shape;7451;p57"/>
              <p:cNvGrpSpPr/>
              <p:nvPr/>
            </p:nvGrpSpPr>
            <p:grpSpPr>
              <a:xfrm>
                <a:off x="3965789" y="3393545"/>
                <a:ext cx="31405" cy="26945"/>
                <a:chOff x="3965789" y="3393545"/>
                <a:chExt cx="31405" cy="26945"/>
              </a:xfrm>
            </p:grpSpPr>
            <p:sp>
              <p:nvSpPr>
                <p:cNvPr id="7452" name="Google Shape;745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3" name="Google Shape;745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4" name="Google Shape;7454;p57"/>
              <p:cNvGrpSpPr/>
              <p:nvPr/>
            </p:nvGrpSpPr>
            <p:grpSpPr>
              <a:xfrm>
                <a:off x="3925166" y="3491008"/>
                <a:ext cx="31405" cy="27001"/>
                <a:chOff x="3925166" y="3491008"/>
                <a:chExt cx="31405" cy="27001"/>
              </a:xfrm>
            </p:grpSpPr>
            <p:sp>
              <p:nvSpPr>
                <p:cNvPr id="7455" name="Google Shape;745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6" name="Google Shape;745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57" name="Google Shape;7457;p57"/>
              <p:cNvGrpSpPr/>
              <p:nvPr/>
            </p:nvGrpSpPr>
            <p:grpSpPr>
              <a:xfrm>
                <a:off x="3682845" y="3340976"/>
                <a:ext cx="31397" cy="26898"/>
                <a:chOff x="3682845" y="3340976"/>
                <a:chExt cx="31397" cy="26898"/>
              </a:xfrm>
            </p:grpSpPr>
            <p:sp>
              <p:nvSpPr>
                <p:cNvPr id="7458" name="Google Shape;745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59" name="Google Shape;745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0" name="Google Shape;7460;p57"/>
              <p:cNvGrpSpPr/>
              <p:nvPr/>
            </p:nvGrpSpPr>
            <p:grpSpPr>
              <a:xfrm>
                <a:off x="3795393" y="3353725"/>
                <a:ext cx="31499" cy="26993"/>
                <a:chOff x="3795393" y="3353725"/>
                <a:chExt cx="31499" cy="26993"/>
              </a:xfrm>
            </p:grpSpPr>
            <p:sp>
              <p:nvSpPr>
                <p:cNvPr id="7461" name="Google Shape;746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2" name="Google Shape;746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3" name="Google Shape;7463;p57"/>
              <p:cNvGrpSpPr/>
              <p:nvPr/>
            </p:nvGrpSpPr>
            <p:grpSpPr>
              <a:xfrm>
                <a:off x="4176909" y="4363221"/>
                <a:ext cx="38924" cy="33316"/>
                <a:chOff x="4176909" y="4363221"/>
                <a:chExt cx="38924" cy="33316"/>
              </a:xfrm>
            </p:grpSpPr>
            <p:sp>
              <p:nvSpPr>
                <p:cNvPr id="7464" name="Google Shape;746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5" name="Google Shape;746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6" name="Google Shape;7466;p57"/>
              <p:cNvGrpSpPr/>
              <p:nvPr/>
            </p:nvGrpSpPr>
            <p:grpSpPr>
              <a:xfrm>
                <a:off x="4226191" y="4007660"/>
                <a:ext cx="33560" cy="28770"/>
                <a:chOff x="4226191" y="4007660"/>
                <a:chExt cx="33560" cy="28770"/>
              </a:xfrm>
            </p:grpSpPr>
            <p:sp>
              <p:nvSpPr>
                <p:cNvPr id="7467" name="Google Shape;746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68" name="Google Shape;746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69" name="Google Shape;7469;p57"/>
              <p:cNvGrpSpPr/>
              <p:nvPr/>
            </p:nvGrpSpPr>
            <p:grpSpPr>
              <a:xfrm>
                <a:off x="3597785" y="3377045"/>
                <a:ext cx="33591" cy="28699"/>
                <a:chOff x="3597785" y="3377045"/>
                <a:chExt cx="33591" cy="28699"/>
              </a:xfrm>
            </p:grpSpPr>
            <p:sp>
              <p:nvSpPr>
                <p:cNvPr id="7470" name="Google Shape;747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1" name="Google Shape;747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2" name="Google Shape;7472;p57"/>
              <p:cNvGrpSpPr/>
              <p:nvPr/>
            </p:nvGrpSpPr>
            <p:grpSpPr>
              <a:xfrm>
                <a:off x="3887870" y="3669796"/>
                <a:ext cx="33591" cy="28692"/>
                <a:chOff x="3887870" y="3669796"/>
                <a:chExt cx="33591" cy="28692"/>
              </a:xfrm>
            </p:grpSpPr>
            <p:sp>
              <p:nvSpPr>
                <p:cNvPr id="7473" name="Google Shape;747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4" name="Google Shape;747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5" name="Google Shape;7475;p57"/>
              <p:cNvGrpSpPr/>
              <p:nvPr/>
            </p:nvGrpSpPr>
            <p:grpSpPr>
              <a:xfrm>
                <a:off x="3818320" y="3481625"/>
                <a:ext cx="33497" cy="28770"/>
                <a:chOff x="3818320" y="3481625"/>
                <a:chExt cx="33497" cy="28770"/>
              </a:xfrm>
            </p:grpSpPr>
            <p:sp>
              <p:nvSpPr>
                <p:cNvPr id="7476" name="Google Shape;747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77" name="Google Shape;747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78" name="Google Shape;7478;p57"/>
              <p:cNvGrpSpPr/>
              <p:nvPr/>
            </p:nvGrpSpPr>
            <p:grpSpPr>
              <a:xfrm>
                <a:off x="4278139" y="4120948"/>
                <a:ext cx="37492" cy="32129"/>
                <a:chOff x="4278139" y="4120948"/>
                <a:chExt cx="37492" cy="32129"/>
              </a:xfrm>
            </p:grpSpPr>
            <p:sp>
              <p:nvSpPr>
                <p:cNvPr id="7479" name="Google Shape;747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0" name="Google Shape;748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1" name="Google Shape;7481;p57"/>
              <p:cNvGrpSpPr/>
              <p:nvPr/>
            </p:nvGrpSpPr>
            <p:grpSpPr>
              <a:xfrm>
                <a:off x="4419898" y="3977388"/>
                <a:ext cx="33497" cy="28692"/>
                <a:chOff x="4419898" y="3977388"/>
                <a:chExt cx="33497" cy="28692"/>
              </a:xfrm>
            </p:grpSpPr>
            <p:sp>
              <p:nvSpPr>
                <p:cNvPr id="7482" name="Google Shape;748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3" name="Google Shape;748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4" name="Google Shape;7484;p57"/>
              <p:cNvGrpSpPr/>
              <p:nvPr/>
            </p:nvGrpSpPr>
            <p:grpSpPr>
              <a:xfrm>
                <a:off x="4158930" y="4034684"/>
                <a:ext cx="33497" cy="28762"/>
                <a:chOff x="4158930" y="4034684"/>
                <a:chExt cx="33497" cy="28762"/>
              </a:xfrm>
            </p:grpSpPr>
            <p:sp>
              <p:nvSpPr>
                <p:cNvPr id="7485" name="Google Shape;748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6" name="Google Shape;748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87" name="Google Shape;7487;p57"/>
              <p:cNvGrpSpPr/>
              <p:nvPr/>
            </p:nvGrpSpPr>
            <p:grpSpPr>
              <a:xfrm>
                <a:off x="4134949" y="3957049"/>
                <a:ext cx="33497" cy="28770"/>
                <a:chOff x="4134949" y="3957049"/>
                <a:chExt cx="33497" cy="28770"/>
              </a:xfrm>
            </p:grpSpPr>
            <p:sp>
              <p:nvSpPr>
                <p:cNvPr id="7488" name="Google Shape;748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89" name="Google Shape;748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0" name="Google Shape;7490;p57"/>
              <p:cNvGrpSpPr/>
              <p:nvPr/>
            </p:nvGrpSpPr>
            <p:grpSpPr>
              <a:xfrm>
                <a:off x="4193653" y="4184403"/>
                <a:ext cx="43580" cy="37264"/>
                <a:chOff x="4193653" y="4184403"/>
                <a:chExt cx="43580" cy="37264"/>
              </a:xfrm>
            </p:grpSpPr>
            <p:sp>
              <p:nvSpPr>
                <p:cNvPr id="7491" name="Google Shape;749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2" name="Google Shape;749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3" name="Google Shape;7493;p57"/>
              <p:cNvGrpSpPr/>
              <p:nvPr/>
            </p:nvGrpSpPr>
            <p:grpSpPr>
              <a:xfrm>
                <a:off x="4343600" y="3943844"/>
                <a:ext cx="43580" cy="37312"/>
                <a:chOff x="4343600" y="3943844"/>
                <a:chExt cx="43580" cy="37312"/>
              </a:xfrm>
            </p:grpSpPr>
            <p:sp>
              <p:nvSpPr>
                <p:cNvPr id="7494" name="Google Shape;749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5" name="Google Shape;749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496" name="Google Shape;7496;p57"/>
              <p:cNvGrpSpPr/>
              <p:nvPr/>
            </p:nvGrpSpPr>
            <p:grpSpPr>
              <a:xfrm>
                <a:off x="4172339" y="3381693"/>
                <a:ext cx="31499" cy="27001"/>
                <a:chOff x="4172339" y="3381693"/>
                <a:chExt cx="31499" cy="27001"/>
              </a:xfrm>
            </p:grpSpPr>
            <p:sp>
              <p:nvSpPr>
                <p:cNvPr id="7497" name="Google Shape;749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98" name="Google Shape;749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502"/>
        <p:cNvGrpSpPr/>
        <p:nvPr/>
      </p:nvGrpSpPr>
      <p:grpSpPr>
        <a:xfrm>
          <a:off x="0" y="0"/>
          <a:ext cx="0" cy="0"/>
          <a:chOff x="0" y="0"/>
          <a:chExt cx="0" cy="0"/>
        </a:xfrm>
      </p:grpSpPr>
      <p:grpSp>
        <p:nvGrpSpPr>
          <p:cNvPr id="7503" name="Google Shape;7503;p58"/>
          <p:cNvGrpSpPr/>
          <p:nvPr/>
        </p:nvGrpSpPr>
        <p:grpSpPr>
          <a:xfrm>
            <a:off x="2835498" y="4810545"/>
            <a:ext cx="1470521" cy="1013783"/>
            <a:chOff x="4967783" y="2151471"/>
            <a:chExt cx="3920692" cy="2702940"/>
          </a:xfrm>
        </p:grpSpPr>
        <p:grpSp>
          <p:nvGrpSpPr>
            <p:cNvPr id="7504" name="Google Shape;7504;p58"/>
            <p:cNvGrpSpPr/>
            <p:nvPr/>
          </p:nvGrpSpPr>
          <p:grpSpPr>
            <a:xfrm>
              <a:off x="5045709" y="2252109"/>
              <a:ext cx="3761071" cy="2501708"/>
              <a:chOff x="2691784" y="1805334"/>
              <a:chExt cx="3761071" cy="2501708"/>
            </a:xfrm>
          </p:grpSpPr>
          <p:sp>
            <p:nvSpPr>
              <p:cNvPr id="7505" name="Google Shape;7505;p5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6" name="Google Shape;7506;p5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7" name="Google Shape;7507;p5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8" name="Google Shape;7508;p5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09" name="Google Shape;7509;p5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0" name="Google Shape;7510;p5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511" name="Google Shape;7511;p5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512" name="Google Shape;7512;p58"/>
            <p:cNvGrpSpPr/>
            <p:nvPr/>
          </p:nvGrpSpPr>
          <p:grpSpPr>
            <a:xfrm>
              <a:off x="4967783" y="2151471"/>
              <a:ext cx="3920692" cy="2702940"/>
              <a:chOff x="2613858" y="1704696"/>
              <a:chExt cx="3920692" cy="2702940"/>
            </a:xfrm>
          </p:grpSpPr>
          <p:sp>
            <p:nvSpPr>
              <p:cNvPr id="7513" name="Google Shape;7513;p5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4" name="Google Shape;7514;p5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5" name="Google Shape;7515;p5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6" name="Google Shape;7516;p5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7" name="Google Shape;7517;p5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18" name="Google Shape;7518;p58"/>
          <p:cNvGrpSpPr/>
          <p:nvPr/>
        </p:nvGrpSpPr>
        <p:grpSpPr>
          <a:xfrm>
            <a:off x="4707377" y="1994914"/>
            <a:ext cx="2082548" cy="944773"/>
            <a:chOff x="3530532" y="1496185"/>
            <a:chExt cx="1561911" cy="708580"/>
          </a:xfrm>
        </p:grpSpPr>
        <p:grpSp>
          <p:nvGrpSpPr>
            <p:cNvPr id="7519" name="Google Shape;7519;p58"/>
            <p:cNvGrpSpPr/>
            <p:nvPr/>
          </p:nvGrpSpPr>
          <p:grpSpPr>
            <a:xfrm>
              <a:off x="3720318" y="1857562"/>
              <a:ext cx="1372125" cy="54"/>
              <a:chOff x="3720318" y="1857562"/>
              <a:chExt cx="1372125" cy="54"/>
            </a:xfrm>
          </p:grpSpPr>
          <p:cxnSp>
            <p:nvCxnSpPr>
              <p:cNvPr id="7520" name="Google Shape;7520;p58"/>
              <p:cNvCxnSpPr>
                <a:endCxn id="752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2" name="Google Shape;7522;p5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3" name="Google Shape;7523;p5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24" name="Google Shape;7524;p58"/>
              <p:cNvCxnSpPr>
                <a:stCxn id="752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525" name="Google Shape;7525;p58"/>
            <p:cNvGrpSpPr/>
            <p:nvPr/>
          </p:nvGrpSpPr>
          <p:grpSpPr>
            <a:xfrm>
              <a:off x="3567462" y="1496185"/>
              <a:ext cx="286500" cy="272914"/>
              <a:chOff x="3567462" y="1496185"/>
              <a:chExt cx="286500" cy="272914"/>
            </a:xfrm>
          </p:grpSpPr>
          <p:cxnSp>
            <p:nvCxnSpPr>
              <p:cNvPr id="7526" name="Google Shape;7526;p5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27" name="Google Shape;7527;p5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28" name="Google Shape;7528;p5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9" name="Google Shape;7529;p5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0" name="Google Shape;7530;p58"/>
            <p:cNvGrpSpPr/>
            <p:nvPr/>
          </p:nvGrpSpPr>
          <p:grpSpPr>
            <a:xfrm>
              <a:off x="3929014" y="1960574"/>
              <a:ext cx="286500" cy="242342"/>
              <a:chOff x="3929014" y="1960574"/>
              <a:chExt cx="286500" cy="242342"/>
            </a:xfrm>
          </p:grpSpPr>
          <p:cxnSp>
            <p:nvCxnSpPr>
              <p:cNvPr id="7531" name="Google Shape;7531;p5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32" name="Google Shape;7532;p5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33" name="Google Shape;7533;p58"/>
            <p:cNvGrpSpPr/>
            <p:nvPr/>
          </p:nvGrpSpPr>
          <p:grpSpPr>
            <a:xfrm>
              <a:off x="4290828" y="1496185"/>
              <a:ext cx="286500" cy="272914"/>
              <a:chOff x="4290828" y="1496185"/>
              <a:chExt cx="286500" cy="272914"/>
            </a:xfrm>
          </p:grpSpPr>
          <p:cxnSp>
            <p:nvCxnSpPr>
              <p:cNvPr id="7534" name="Google Shape;7534;p5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35" name="Google Shape;7535;p5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536" name="Google Shape;7536;p5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5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37" name="Google Shape;7537;p58"/>
            <p:cNvGrpSpPr/>
            <p:nvPr/>
          </p:nvGrpSpPr>
          <p:grpSpPr>
            <a:xfrm>
              <a:off x="4657726" y="1959674"/>
              <a:ext cx="286500" cy="245092"/>
              <a:chOff x="4657726" y="1959674"/>
              <a:chExt cx="286500" cy="245092"/>
            </a:xfrm>
          </p:grpSpPr>
          <p:cxnSp>
            <p:nvCxnSpPr>
              <p:cNvPr id="7538" name="Google Shape;7538;p5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39" name="Google Shape;7539;p5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40" name="Google Shape;7540;p58"/>
          <p:cNvGrpSpPr/>
          <p:nvPr/>
        </p:nvGrpSpPr>
        <p:grpSpPr>
          <a:xfrm>
            <a:off x="4683401" y="3144377"/>
            <a:ext cx="2129376" cy="504865"/>
            <a:chOff x="3512551" y="2358282"/>
            <a:chExt cx="1597032" cy="378649"/>
          </a:xfrm>
        </p:grpSpPr>
        <p:grpSp>
          <p:nvGrpSpPr>
            <p:cNvPr id="7541" name="Google Shape;7541;p58"/>
            <p:cNvGrpSpPr/>
            <p:nvPr/>
          </p:nvGrpSpPr>
          <p:grpSpPr>
            <a:xfrm>
              <a:off x="3738198" y="2553002"/>
              <a:ext cx="1145834" cy="117"/>
              <a:chOff x="3738198" y="2553002"/>
              <a:chExt cx="1145834" cy="117"/>
            </a:xfrm>
          </p:grpSpPr>
          <p:cxnSp>
            <p:nvCxnSpPr>
              <p:cNvPr id="7542" name="Google Shape;7542;p5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3" name="Google Shape;7543;p5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44" name="Google Shape;7544;p58"/>
              <p:cNvCxnSpPr>
                <a:stCxn id="7545" idx="6"/>
                <a:endCxn id="754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47" name="Google Shape;7547;p58"/>
            <p:cNvGrpSpPr/>
            <p:nvPr/>
          </p:nvGrpSpPr>
          <p:grpSpPr>
            <a:xfrm>
              <a:off x="3969644" y="2440153"/>
              <a:ext cx="225900" cy="296779"/>
              <a:chOff x="3969644" y="2440153"/>
              <a:chExt cx="225900" cy="296779"/>
            </a:xfrm>
          </p:grpSpPr>
          <p:cxnSp>
            <p:nvCxnSpPr>
              <p:cNvPr id="7548" name="Google Shape;7548;p5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546" name="Google Shape;7546;p5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9" name="Google Shape;7549;p5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0" name="Google Shape;7550;p58"/>
            <p:cNvGrpSpPr/>
            <p:nvPr/>
          </p:nvGrpSpPr>
          <p:grpSpPr>
            <a:xfrm>
              <a:off x="4426818" y="2358282"/>
              <a:ext cx="225600" cy="307471"/>
              <a:chOff x="4426818" y="2358282"/>
              <a:chExt cx="225600" cy="307471"/>
            </a:xfrm>
          </p:grpSpPr>
          <p:cxnSp>
            <p:nvCxnSpPr>
              <p:cNvPr id="7551" name="Google Shape;7551;p58"/>
              <p:cNvCxnSpPr>
                <a:stCxn id="755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53" name="Google Shape;7553;p5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5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4" name="Google Shape;7554;p58"/>
            <p:cNvGrpSpPr/>
            <p:nvPr/>
          </p:nvGrpSpPr>
          <p:grpSpPr>
            <a:xfrm>
              <a:off x="4883984" y="2440153"/>
              <a:ext cx="225600" cy="296479"/>
              <a:chOff x="4883984" y="2440153"/>
              <a:chExt cx="225600" cy="296479"/>
            </a:xfrm>
          </p:grpSpPr>
          <p:cxnSp>
            <p:nvCxnSpPr>
              <p:cNvPr id="7555" name="Google Shape;7555;p5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56" name="Google Shape;7556;p5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7" name="Google Shape;7557;p5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8" name="Google Shape;7558;p58"/>
            <p:cNvGrpSpPr/>
            <p:nvPr/>
          </p:nvGrpSpPr>
          <p:grpSpPr>
            <a:xfrm>
              <a:off x="3512551" y="2358356"/>
              <a:ext cx="225647" cy="307629"/>
              <a:chOff x="2182679" y="2005014"/>
              <a:chExt cx="792300" cy="1080158"/>
            </a:xfrm>
          </p:grpSpPr>
          <p:cxnSp>
            <p:nvCxnSpPr>
              <p:cNvPr id="7559" name="Google Shape;7559;p58"/>
              <p:cNvCxnSpPr>
                <a:stCxn id="756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45" name="Google Shape;7545;p5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5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61" name="Google Shape;7561;p58"/>
          <p:cNvGrpSpPr/>
          <p:nvPr/>
        </p:nvGrpSpPr>
        <p:grpSpPr>
          <a:xfrm>
            <a:off x="9163512" y="1576105"/>
            <a:ext cx="2079745" cy="963480"/>
            <a:chOff x="634175" y="2986275"/>
            <a:chExt cx="3147949" cy="1458344"/>
          </a:xfrm>
        </p:grpSpPr>
        <p:cxnSp>
          <p:nvCxnSpPr>
            <p:cNvPr id="7562" name="Google Shape;7562;p58"/>
            <p:cNvCxnSpPr>
              <a:stCxn id="7563" idx="4"/>
              <a:endCxn id="756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65" name="Google Shape;7565;p58"/>
            <p:cNvCxnSpPr>
              <a:stCxn id="7564" idx="0"/>
              <a:endCxn id="756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7" name="Google Shape;7567;p58"/>
            <p:cNvCxnSpPr>
              <a:stCxn id="7566" idx="4"/>
              <a:endCxn id="756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69" name="Google Shape;7569;p58"/>
            <p:cNvCxnSpPr>
              <a:stCxn id="7568" idx="0"/>
              <a:endCxn id="757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70" name="Google Shape;7570;p5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6" name="Google Shape;7566;p5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3" name="Google Shape;7563;p5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8" name="Google Shape;7568;p5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64" name="Google Shape;7564;p5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71" name="Google Shape;7571;p58"/>
          <p:cNvGrpSpPr/>
          <p:nvPr/>
        </p:nvGrpSpPr>
        <p:grpSpPr>
          <a:xfrm>
            <a:off x="4701899" y="3855983"/>
            <a:ext cx="2094292" cy="392164"/>
            <a:chOff x="998425" y="1182125"/>
            <a:chExt cx="1065400" cy="199500"/>
          </a:xfrm>
        </p:grpSpPr>
        <p:sp>
          <p:nvSpPr>
            <p:cNvPr id="7572" name="Google Shape;7572;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3" name="Google Shape;7573;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4" name="Google Shape;7574;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5" name="Google Shape;7575;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6" name="Google Shape;7576;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77" name="Google Shape;7577;p58"/>
          <p:cNvGrpSpPr/>
          <p:nvPr/>
        </p:nvGrpSpPr>
        <p:grpSpPr>
          <a:xfrm>
            <a:off x="9159574" y="2679299"/>
            <a:ext cx="2087621" cy="488972"/>
            <a:chOff x="1247650" y="2075423"/>
            <a:chExt cx="6648477" cy="1557238"/>
          </a:xfrm>
        </p:grpSpPr>
        <p:sp>
          <p:nvSpPr>
            <p:cNvPr id="7578" name="Google Shape;7578;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79" name="Google Shape;7579;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0" name="Google Shape;7580;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1" name="Google Shape;7581;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2" name="Google Shape;7582;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83" name="Google Shape;7583;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4" name="Google Shape;7584;p58"/>
          <p:cNvGrpSpPr/>
          <p:nvPr/>
        </p:nvGrpSpPr>
        <p:grpSpPr>
          <a:xfrm>
            <a:off x="9138657" y="4211052"/>
            <a:ext cx="2129415" cy="884587"/>
            <a:chOff x="6796238" y="3158297"/>
            <a:chExt cx="1630319" cy="677257"/>
          </a:xfrm>
        </p:grpSpPr>
        <p:cxnSp>
          <p:nvCxnSpPr>
            <p:cNvPr id="7585" name="Google Shape;7585;p5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6" name="Google Shape;7586;p5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87" name="Google Shape;7587;p5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88" name="Google Shape;7588;p5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89" name="Google Shape;7589;p58"/>
            <p:cNvGrpSpPr/>
            <p:nvPr/>
          </p:nvGrpSpPr>
          <p:grpSpPr>
            <a:xfrm>
              <a:off x="6796238" y="3311904"/>
              <a:ext cx="1630319" cy="377697"/>
              <a:chOff x="6796238" y="3311904"/>
              <a:chExt cx="1630319" cy="377697"/>
            </a:xfrm>
          </p:grpSpPr>
          <p:sp>
            <p:nvSpPr>
              <p:cNvPr id="7590" name="Google Shape;7590;p5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1" name="Google Shape;7591;p5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92" name="Google Shape;7592;p5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93" name="Google Shape;7593;p58"/>
          <p:cNvGrpSpPr/>
          <p:nvPr/>
        </p:nvGrpSpPr>
        <p:grpSpPr>
          <a:xfrm>
            <a:off x="7166840" y="1572909"/>
            <a:ext cx="1824808" cy="2125073"/>
            <a:chOff x="1839112" y="2209163"/>
            <a:chExt cx="1918159" cy="2233784"/>
          </a:xfrm>
        </p:grpSpPr>
        <p:sp>
          <p:nvSpPr>
            <p:cNvPr id="7594" name="Google Shape;7594;p5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5" name="Google Shape;7595;p5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96" name="Google Shape;7596;p5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97" name="Google Shape;7597;p58"/>
            <p:cNvCxnSpPr>
              <a:stCxn id="7594" idx="6"/>
              <a:endCxn id="759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98" name="Google Shape;7598;p58"/>
            <p:cNvCxnSpPr>
              <a:stCxn id="7595" idx="4"/>
              <a:endCxn id="759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600" name="Google Shape;7600;p58"/>
            <p:cNvCxnSpPr>
              <a:stCxn id="7599" idx="6"/>
              <a:endCxn id="759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601" name="Google Shape;7601;p58"/>
            <p:cNvCxnSpPr>
              <a:stCxn id="7596" idx="4"/>
              <a:endCxn id="760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99" name="Google Shape;7599;p5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2" name="Google Shape;7602;p5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3" name="Google Shape;7603;p5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04" name="Google Shape;7604;p58"/>
            <p:cNvCxnSpPr>
              <a:endCxn id="760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605" name="Google Shape;7605;p58"/>
          <p:cNvGrpSpPr/>
          <p:nvPr/>
        </p:nvGrpSpPr>
        <p:grpSpPr>
          <a:xfrm>
            <a:off x="4676671" y="1581223"/>
            <a:ext cx="2183957" cy="206589"/>
            <a:chOff x="238125" y="2506075"/>
            <a:chExt cx="7115411" cy="673075"/>
          </a:xfrm>
        </p:grpSpPr>
        <p:sp>
          <p:nvSpPr>
            <p:cNvPr id="7606" name="Google Shape;7606;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7" name="Google Shape;7607;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8" name="Google Shape;7608;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9" name="Google Shape;7609;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11" name="Google Shape;7611;p58"/>
          <p:cNvGrpSpPr/>
          <p:nvPr/>
        </p:nvGrpSpPr>
        <p:grpSpPr>
          <a:xfrm>
            <a:off x="994916" y="2010019"/>
            <a:ext cx="3302349" cy="122324"/>
            <a:chOff x="1464850" y="436376"/>
            <a:chExt cx="6001362" cy="222300"/>
          </a:xfrm>
        </p:grpSpPr>
        <p:sp>
          <p:nvSpPr>
            <p:cNvPr id="7612" name="Google Shape;7612;p5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3" name="Google Shape;7613;p5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5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5" name="Google Shape;7615;p5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6" name="Google Shape;7616;p5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617" name="Google Shape;7617;p5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8" name="Google Shape;7618;p5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19" name="Google Shape;7619;p5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20" name="Google Shape;7620;p5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621" name="Google Shape;7621;p58"/>
          <p:cNvGrpSpPr/>
          <p:nvPr/>
        </p:nvGrpSpPr>
        <p:grpSpPr>
          <a:xfrm>
            <a:off x="976607" y="3657307"/>
            <a:ext cx="1936947" cy="869231"/>
            <a:chOff x="803162" y="2667727"/>
            <a:chExt cx="1411906" cy="633611"/>
          </a:xfrm>
        </p:grpSpPr>
        <p:cxnSp>
          <p:nvCxnSpPr>
            <p:cNvPr id="7622" name="Google Shape;7622;p58"/>
            <p:cNvCxnSpPr>
              <a:stCxn id="7623" idx="2"/>
              <a:endCxn id="762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5" name="Google Shape;7625;p58"/>
            <p:cNvCxnSpPr>
              <a:stCxn id="7626" idx="0"/>
              <a:endCxn id="762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7" name="Google Shape;7627;p58"/>
            <p:cNvCxnSpPr>
              <a:stCxn id="7626" idx="2"/>
              <a:endCxn id="762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29" name="Google Shape;7629;p58"/>
            <p:cNvCxnSpPr>
              <a:stCxn id="7630" idx="0"/>
              <a:endCxn id="762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1" name="Google Shape;7631;p58"/>
            <p:cNvCxnSpPr>
              <a:stCxn id="7624" idx="2"/>
              <a:endCxn id="763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33" name="Google Shape;7633;p58"/>
            <p:cNvCxnSpPr>
              <a:stCxn id="7634" idx="0"/>
              <a:endCxn id="762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30" name="Google Shape;7630;p5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8" name="Google Shape;7628;p5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4" name="Google Shape;7634;p5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32" name="Google Shape;7632;p5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4" name="Google Shape;7624;p5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6" name="Google Shape;7626;p5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623" name="Google Shape;7623;p5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635" name="Google Shape;7635;p58"/>
          <p:cNvGrpSpPr/>
          <p:nvPr/>
        </p:nvGrpSpPr>
        <p:grpSpPr>
          <a:xfrm>
            <a:off x="976609" y="1571358"/>
            <a:ext cx="3358055" cy="279079"/>
            <a:chOff x="803163" y="1111966"/>
            <a:chExt cx="2447800" cy="203430"/>
          </a:xfrm>
        </p:grpSpPr>
        <p:grpSp>
          <p:nvGrpSpPr>
            <p:cNvPr id="7636" name="Google Shape;7636;p58"/>
            <p:cNvGrpSpPr/>
            <p:nvPr/>
          </p:nvGrpSpPr>
          <p:grpSpPr>
            <a:xfrm>
              <a:off x="1958180" y="1111966"/>
              <a:ext cx="588019" cy="121396"/>
              <a:chOff x="4808316" y="2800065"/>
              <a:chExt cx="1999386" cy="412910"/>
            </a:xfrm>
          </p:grpSpPr>
          <p:sp>
            <p:nvSpPr>
              <p:cNvPr id="7637" name="Google Shape;7637;p5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638" name="Google Shape;7638;p58"/>
              <p:cNvGrpSpPr/>
              <p:nvPr/>
            </p:nvGrpSpPr>
            <p:grpSpPr>
              <a:xfrm>
                <a:off x="4808316" y="2800065"/>
                <a:ext cx="92400" cy="411825"/>
                <a:chOff x="845575" y="2563700"/>
                <a:chExt cx="92400" cy="411825"/>
              </a:xfrm>
            </p:grpSpPr>
            <p:cxnSp>
              <p:nvCxnSpPr>
                <p:cNvPr id="7639" name="Google Shape;7639;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0" name="Google Shape;7640;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641" name="Google Shape;7641;p5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42" name="Google Shape;7642;p58"/>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643" name="Google Shape;7643;p58"/>
            <p:cNvGrpSpPr/>
            <p:nvPr/>
          </p:nvGrpSpPr>
          <p:grpSpPr>
            <a:xfrm>
              <a:off x="803163" y="1111974"/>
              <a:ext cx="591158" cy="121545"/>
              <a:chOff x="803163" y="1111974"/>
              <a:chExt cx="591158" cy="121545"/>
            </a:xfrm>
          </p:grpSpPr>
          <p:grpSp>
            <p:nvGrpSpPr>
              <p:cNvPr id="7644" name="Google Shape;7644;p58"/>
              <p:cNvGrpSpPr/>
              <p:nvPr/>
            </p:nvGrpSpPr>
            <p:grpSpPr>
              <a:xfrm>
                <a:off x="803163" y="1111974"/>
                <a:ext cx="27175" cy="121077"/>
                <a:chOff x="845575" y="2563700"/>
                <a:chExt cx="92400" cy="411825"/>
              </a:xfrm>
            </p:grpSpPr>
            <p:cxnSp>
              <p:nvCxnSpPr>
                <p:cNvPr id="7645" name="Google Shape;7645;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46" name="Google Shape;7646;p58"/>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47" name="Google Shape;7647;p5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48" name="Google Shape;7648;p58"/>
            <p:cNvGrpSpPr/>
            <p:nvPr/>
          </p:nvGrpSpPr>
          <p:grpSpPr>
            <a:xfrm>
              <a:off x="1381910" y="1194219"/>
              <a:ext cx="588341" cy="121177"/>
              <a:chOff x="1381910" y="1194219"/>
              <a:chExt cx="588341" cy="121177"/>
            </a:xfrm>
          </p:grpSpPr>
          <p:grpSp>
            <p:nvGrpSpPr>
              <p:cNvPr id="7649" name="Google Shape;7649;p58"/>
              <p:cNvGrpSpPr/>
              <p:nvPr/>
            </p:nvGrpSpPr>
            <p:grpSpPr>
              <a:xfrm rot="10800000">
                <a:off x="1381910" y="1194319"/>
                <a:ext cx="27175" cy="121077"/>
                <a:chOff x="2070100" y="2563700"/>
                <a:chExt cx="92400" cy="411825"/>
              </a:xfrm>
            </p:grpSpPr>
            <p:cxnSp>
              <p:nvCxnSpPr>
                <p:cNvPr id="7650" name="Google Shape;7650;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1" name="Google Shape;7651;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2" name="Google Shape;7652;p5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53" name="Google Shape;7653;p58"/>
            <p:cNvGrpSpPr/>
            <p:nvPr/>
          </p:nvGrpSpPr>
          <p:grpSpPr>
            <a:xfrm>
              <a:off x="2532079" y="1194219"/>
              <a:ext cx="704927" cy="121177"/>
              <a:chOff x="2532079" y="1194219"/>
              <a:chExt cx="704927" cy="121177"/>
            </a:xfrm>
          </p:grpSpPr>
          <p:grpSp>
            <p:nvGrpSpPr>
              <p:cNvPr id="7654" name="Google Shape;7654;p58"/>
              <p:cNvGrpSpPr/>
              <p:nvPr/>
            </p:nvGrpSpPr>
            <p:grpSpPr>
              <a:xfrm rot="10800000">
                <a:off x="2532079" y="1194319"/>
                <a:ext cx="27175" cy="121077"/>
                <a:chOff x="2070100" y="2563700"/>
                <a:chExt cx="92400" cy="411825"/>
              </a:xfrm>
            </p:grpSpPr>
            <p:cxnSp>
              <p:nvCxnSpPr>
                <p:cNvPr id="7655" name="Google Shape;7655;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56" name="Google Shape;7656;p58"/>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57" name="Google Shape;7657;p5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58" name="Google Shape;7658;p58"/>
          <p:cNvGrpSpPr/>
          <p:nvPr/>
        </p:nvGrpSpPr>
        <p:grpSpPr>
          <a:xfrm>
            <a:off x="4700623" y="5166868"/>
            <a:ext cx="2090371" cy="655569"/>
            <a:chOff x="5194708" y="3484366"/>
            <a:chExt cx="3148148" cy="987304"/>
          </a:xfrm>
        </p:grpSpPr>
        <p:grpSp>
          <p:nvGrpSpPr>
            <p:cNvPr id="7659" name="Google Shape;7659;p58"/>
            <p:cNvGrpSpPr/>
            <p:nvPr/>
          </p:nvGrpSpPr>
          <p:grpSpPr>
            <a:xfrm>
              <a:off x="7531521" y="3484366"/>
              <a:ext cx="811335" cy="987304"/>
              <a:chOff x="3379425" y="1617275"/>
              <a:chExt cx="1090650" cy="1327200"/>
            </a:xfrm>
          </p:grpSpPr>
          <p:sp>
            <p:nvSpPr>
              <p:cNvPr id="7660" name="Google Shape;7660;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62" name="Google Shape;7662;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63" name="Google Shape;7663;p58"/>
            <p:cNvGrpSpPr/>
            <p:nvPr/>
          </p:nvGrpSpPr>
          <p:grpSpPr>
            <a:xfrm>
              <a:off x="6752546" y="3484366"/>
              <a:ext cx="811428" cy="987304"/>
              <a:chOff x="2332275" y="1617275"/>
              <a:chExt cx="1090775" cy="1327200"/>
            </a:xfrm>
          </p:grpSpPr>
          <p:sp>
            <p:nvSpPr>
              <p:cNvPr id="7664" name="Google Shape;7664;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66" name="Google Shape;7666;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67" name="Google Shape;7667;p58"/>
            <p:cNvGrpSpPr/>
            <p:nvPr/>
          </p:nvGrpSpPr>
          <p:grpSpPr>
            <a:xfrm>
              <a:off x="5973664" y="3484366"/>
              <a:ext cx="811335" cy="987304"/>
              <a:chOff x="1285250" y="1617275"/>
              <a:chExt cx="1090650" cy="1327200"/>
            </a:xfrm>
          </p:grpSpPr>
          <p:sp>
            <p:nvSpPr>
              <p:cNvPr id="7668" name="Google Shape;7668;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70" name="Google Shape;7670;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71" name="Google Shape;7671;p58"/>
            <p:cNvGrpSpPr/>
            <p:nvPr/>
          </p:nvGrpSpPr>
          <p:grpSpPr>
            <a:xfrm>
              <a:off x="5194708" y="3484366"/>
              <a:ext cx="811409" cy="987304"/>
              <a:chOff x="238125" y="1617275"/>
              <a:chExt cx="1090750" cy="1327200"/>
            </a:xfrm>
          </p:grpSpPr>
          <p:sp>
            <p:nvSpPr>
              <p:cNvPr id="7672" name="Google Shape;7672;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74" name="Google Shape;7674;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75" name="Google Shape;7675;p58"/>
          <p:cNvGrpSpPr/>
          <p:nvPr/>
        </p:nvGrpSpPr>
        <p:grpSpPr>
          <a:xfrm>
            <a:off x="4648101" y="4474081"/>
            <a:ext cx="2155952" cy="461675"/>
            <a:chOff x="1808063" y="4294338"/>
            <a:chExt cx="3370782" cy="721817"/>
          </a:xfrm>
        </p:grpSpPr>
        <p:sp>
          <p:nvSpPr>
            <p:cNvPr id="7676" name="Google Shape;7676;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8" name="Google Shape;7678;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79" name="Google Shape;7679;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0" name="Google Shape;7680;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1" name="Google Shape;7681;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2" name="Google Shape;7682;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3" name="Google Shape;7683;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4" name="Google Shape;7684;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5" name="Google Shape;7685;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86" name="Google Shape;7686;p58"/>
          <p:cNvGrpSpPr/>
          <p:nvPr/>
        </p:nvGrpSpPr>
        <p:grpSpPr>
          <a:xfrm>
            <a:off x="1019051" y="4855454"/>
            <a:ext cx="1727843" cy="862116"/>
            <a:chOff x="834100" y="3642869"/>
            <a:chExt cx="1259483" cy="628426"/>
          </a:xfrm>
        </p:grpSpPr>
        <p:sp>
          <p:nvSpPr>
            <p:cNvPr id="7687" name="Google Shape;7687;p5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8" name="Google Shape;7688;p5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89" name="Google Shape;7689;p5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0" name="Google Shape;7690;p5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1" name="Google Shape;7691;p5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2" name="Google Shape;7692;p5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3" name="Google Shape;7693;p5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4" name="Google Shape;7694;p5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5" name="Google Shape;7695;p5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96" name="Google Shape;7696;p5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7" name="Google Shape;7697;p5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8" name="Google Shape;7698;p5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99" name="Google Shape;7699;p5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0" name="Google Shape;7700;p5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1" name="Google Shape;7701;p5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2" name="Google Shape;7702;p5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3" name="Google Shape;7703;p5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4" name="Google Shape;7704;p5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5" name="Google Shape;7705;p5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6" name="Google Shape;7706;p5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7" name="Google Shape;7707;p5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08" name="Google Shape;7708;p5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09" name="Google Shape;7709;p5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0" name="Google Shape;7710;p5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1" name="Google Shape;7711;p5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712" name="Google Shape;7712;p58"/>
            <p:cNvGrpSpPr/>
            <p:nvPr/>
          </p:nvGrpSpPr>
          <p:grpSpPr>
            <a:xfrm>
              <a:off x="1360364" y="3847835"/>
              <a:ext cx="208119" cy="224359"/>
              <a:chOff x="1360769" y="3847100"/>
              <a:chExt cx="208119" cy="224359"/>
            </a:xfrm>
          </p:grpSpPr>
          <p:sp>
            <p:nvSpPr>
              <p:cNvPr id="7713" name="Google Shape;7713;p5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14" name="Google Shape;7714;p5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5" name="Google Shape;7715;p5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6" name="Google Shape;7716;p5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7" name="Google Shape;7717;p5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8" name="Google Shape;7718;p5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19" name="Google Shape;7719;p5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0" name="Google Shape;7720;p5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1" name="Google Shape;7721;p5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2" name="Google Shape;7722;p5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23" name="Google Shape;7723;p5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4" name="Google Shape;7724;p5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5" name="Google Shape;7725;p5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6" name="Google Shape;7726;p5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7" name="Google Shape;7727;p5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8" name="Google Shape;7728;p5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29" name="Google Shape;7729;p5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0" name="Google Shape;7730;p5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1" name="Google Shape;7731;p5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732" name="Google Shape;7732;p5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733" name="Google Shape;7733;p5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734" name="Google Shape;7734;p5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5" name="Google Shape;7735;p5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6" name="Google Shape;7736;p5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737" name="Google Shape;7737;p5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738" name="Google Shape;7738;p5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39" name="Google Shape;7739;p5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740" name="Google Shape;7740;p5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1" name="Google Shape;7741;p5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2" name="Google Shape;7742;p5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743" name="Google Shape;7743;p5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744" name="Google Shape;7744;p5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745" name="Google Shape;7745;p5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746" name="Google Shape;7746;p5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47" name="Google Shape;7747;p58"/>
          <p:cNvGrpSpPr/>
          <p:nvPr/>
        </p:nvGrpSpPr>
        <p:grpSpPr>
          <a:xfrm rot="5400000">
            <a:off x="7969868" y="4584116"/>
            <a:ext cx="218752" cy="1886555"/>
            <a:chOff x="4428249" y="1369375"/>
            <a:chExt cx="36905" cy="429569"/>
          </a:xfrm>
        </p:grpSpPr>
        <p:sp>
          <p:nvSpPr>
            <p:cNvPr id="7748" name="Google Shape;7748;p5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49" name="Google Shape;7749;p5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0" name="Google Shape;7750;p5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1" name="Google Shape;7751;p5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2" name="Google Shape;7752;p5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3" name="Google Shape;7753;p5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4" name="Google Shape;7754;p5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5" name="Google Shape;7755;p5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6" name="Google Shape;7756;p5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7" name="Google Shape;7757;p5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8" name="Google Shape;7758;p5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59" name="Google Shape;7759;p5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0" name="Google Shape;7760;p5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1" name="Google Shape;7761;p5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2" name="Google Shape;7762;p5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3" name="Google Shape;7763;p5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4" name="Google Shape;7764;p5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5" name="Google Shape;7765;p5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6" name="Google Shape;7766;p5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7" name="Google Shape;7767;p5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8" name="Google Shape;7768;p5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69" name="Google Shape;7769;p5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0" name="Google Shape;7770;p5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1" name="Google Shape;7771;p5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2" name="Google Shape;7772;p5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3" name="Google Shape;7773;p5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4" name="Google Shape;7774;p5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5" name="Google Shape;7775;p5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6" name="Google Shape;7776;p5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7" name="Google Shape;7777;p5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8" name="Google Shape;7778;p5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79" name="Google Shape;7779;p5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80" name="Google Shape;7780;p58"/>
          <p:cNvGrpSpPr/>
          <p:nvPr/>
        </p:nvGrpSpPr>
        <p:grpSpPr>
          <a:xfrm rot="10800000" flipH="1">
            <a:off x="7133107" y="4035507"/>
            <a:ext cx="1892276" cy="33077"/>
            <a:chOff x="219558" y="4738465"/>
            <a:chExt cx="5852400" cy="102300"/>
          </a:xfrm>
        </p:grpSpPr>
        <p:cxnSp>
          <p:nvCxnSpPr>
            <p:cNvPr id="7781" name="Google Shape;7781;p5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82" name="Google Shape;7782;p58"/>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3" name="Google Shape;7783;p58"/>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4" name="Google Shape;7784;p58"/>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5" name="Google Shape;7785;p58"/>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86" name="Google Shape;7786;p58"/>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87" name="Google Shape;7787;p58"/>
          <p:cNvGrpSpPr/>
          <p:nvPr/>
        </p:nvGrpSpPr>
        <p:grpSpPr>
          <a:xfrm>
            <a:off x="7148198" y="4532925"/>
            <a:ext cx="1862093" cy="513355"/>
            <a:chOff x="5286284" y="2966544"/>
            <a:chExt cx="1396570" cy="385016"/>
          </a:xfrm>
        </p:grpSpPr>
        <p:cxnSp>
          <p:nvCxnSpPr>
            <p:cNvPr id="7788" name="Google Shape;7788;p5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89" name="Google Shape;7789;p5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90" name="Google Shape;7790;p58"/>
            <p:cNvGrpSpPr/>
            <p:nvPr/>
          </p:nvGrpSpPr>
          <p:grpSpPr>
            <a:xfrm>
              <a:off x="5287688" y="3173364"/>
              <a:ext cx="1395166" cy="74100"/>
              <a:chOff x="5287688" y="3173364"/>
              <a:chExt cx="1395166" cy="74100"/>
            </a:xfrm>
          </p:grpSpPr>
          <p:cxnSp>
            <p:nvCxnSpPr>
              <p:cNvPr id="7791" name="Google Shape;7791;p5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92" name="Google Shape;7792;p5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93" name="Google Shape;7793;p5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4" name="Google Shape;7794;p5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5" name="Google Shape;7795;p5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6" name="Google Shape;7796;p5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7" name="Google Shape;7797;p5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98" name="Google Shape;7798;p5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99" name="Google Shape;7799;p5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800" name="Google Shape;7800;p58"/>
          <p:cNvGrpSpPr/>
          <p:nvPr/>
        </p:nvGrpSpPr>
        <p:grpSpPr>
          <a:xfrm>
            <a:off x="2729619" y="2424627"/>
            <a:ext cx="1576368" cy="882703"/>
            <a:chOff x="2029517" y="1732295"/>
            <a:chExt cx="1149068" cy="643432"/>
          </a:xfrm>
        </p:grpSpPr>
        <p:grpSp>
          <p:nvGrpSpPr>
            <p:cNvPr id="7801" name="Google Shape;7801;p58"/>
            <p:cNvGrpSpPr/>
            <p:nvPr/>
          </p:nvGrpSpPr>
          <p:grpSpPr>
            <a:xfrm>
              <a:off x="2708660" y="1746937"/>
              <a:ext cx="455427" cy="244429"/>
              <a:chOff x="2700693" y="1746937"/>
              <a:chExt cx="455427" cy="244429"/>
            </a:xfrm>
          </p:grpSpPr>
          <p:grpSp>
            <p:nvGrpSpPr>
              <p:cNvPr id="7802" name="Google Shape;7802;p58"/>
              <p:cNvGrpSpPr/>
              <p:nvPr/>
            </p:nvGrpSpPr>
            <p:grpSpPr>
              <a:xfrm>
                <a:off x="2905682" y="1782817"/>
                <a:ext cx="250438" cy="208549"/>
                <a:chOff x="2905682" y="1782817"/>
                <a:chExt cx="250438" cy="208549"/>
              </a:xfrm>
            </p:grpSpPr>
            <p:cxnSp>
              <p:nvCxnSpPr>
                <p:cNvPr id="7803" name="Google Shape;7803;p5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4" name="Google Shape;7804;p5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05" name="Google Shape;7805;p58"/>
              <p:cNvGrpSpPr/>
              <p:nvPr/>
            </p:nvGrpSpPr>
            <p:grpSpPr>
              <a:xfrm>
                <a:off x="2700693" y="1746937"/>
                <a:ext cx="449967" cy="72374"/>
                <a:chOff x="2700693" y="1746937"/>
                <a:chExt cx="449967" cy="72374"/>
              </a:xfrm>
            </p:grpSpPr>
            <p:cxnSp>
              <p:nvCxnSpPr>
                <p:cNvPr id="7806" name="Google Shape;7806;p5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07" name="Google Shape;7807;p5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08" name="Google Shape;7808;p58"/>
            <p:cNvGrpSpPr/>
            <p:nvPr/>
          </p:nvGrpSpPr>
          <p:grpSpPr>
            <a:xfrm>
              <a:off x="2029517" y="1732295"/>
              <a:ext cx="1149068" cy="643432"/>
              <a:chOff x="2029517" y="1732295"/>
              <a:chExt cx="1149068" cy="643432"/>
            </a:xfrm>
          </p:grpSpPr>
          <p:grpSp>
            <p:nvGrpSpPr>
              <p:cNvPr id="7809" name="Google Shape;7809;p58"/>
              <p:cNvGrpSpPr/>
              <p:nvPr/>
            </p:nvGrpSpPr>
            <p:grpSpPr>
              <a:xfrm>
                <a:off x="2703618" y="2103152"/>
                <a:ext cx="474966" cy="260017"/>
                <a:chOff x="2703618" y="2103152"/>
                <a:chExt cx="474966" cy="260017"/>
              </a:xfrm>
            </p:grpSpPr>
            <p:grpSp>
              <p:nvGrpSpPr>
                <p:cNvPr id="7810" name="Google Shape;7810;p58"/>
                <p:cNvGrpSpPr/>
                <p:nvPr/>
              </p:nvGrpSpPr>
              <p:grpSpPr>
                <a:xfrm>
                  <a:off x="2703618" y="2290640"/>
                  <a:ext cx="450291" cy="72529"/>
                  <a:chOff x="2703618" y="2290640"/>
                  <a:chExt cx="450291" cy="72529"/>
                </a:xfrm>
              </p:grpSpPr>
              <p:cxnSp>
                <p:nvCxnSpPr>
                  <p:cNvPr id="7811" name="Google Shape;7811;p5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2" name="Google Shape;7812;p5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13" name="Google Shape;7813;p58"/>
                <p:cNvGrpSpPr/>
                <p:nvPr/>
              </p:nvGrpSpPr>
              <p:grpSpPr>
                <a:xfrm>
                  <a:off x="2908607" y="2103152"/>
                  <a:ext cx="269977" cy="223538"/>
                  <a:chOff x="2908607" y="2103152"/>
                  <a:chExt cx="269977" cy="223538"/>
                </a:xfrm>
              </p:grpSpPr>
              <p:cxnSp>
                <p:nvCxnSpPr>
                  <p:cNvPr id="7814" name="Google Shape;7814;p5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15" name="Google Shape;7815;p5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16" name="Google Shape;7816;p58"/>
              <p:cNvGrpSpPr/>
              <p:nvPr/>
            </p:nvGrpSpPr>
            <p:grpSpPr>
              <a:xfrm>
                <a:off x="2029517" y="1732295"/>
                <a:ext cx="685827" cy="643432"/>
                <a:chOff x="2029517" y="1732295"/>
                <a:chExt cx="685827" cy="643432"/>
              </a:xfrm>
            </p:grpSpPr>
            <p:sp>
              <p:nvSpPr>
                <p:cNvPr id="7817" name="Google Shape;7817;p5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18" name="Google Shape;7818;p58"/>
                <p:cNvGrpSpPr/>
                <p:nvPr/>
              </p:nvGrpSpPr>
              <p:grpSpPr>
                <a:xfrm>
                  <a:off x="2158948" y="1732295"/>
                  <a:ext cx="556396" cy="333108"/>
                  <a:chOff x="2158948" y="1732295"/>
                  <a:chExt cx="556396" cy="333108"/>
                </a:xfrm>
              </p:grpSpPr>
              <p:cxnSp>
                <p:nvCxnSpPr>
                  <p:cNvPr id="7819" name="Google Shape;7819;p5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0" name="Google Shape;7820;p5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821" name="Google Shape;7821;p58"/>
                <p:cNvGrpSpPr/>
                <p:nvPr/>
              </p:nvGrpSpPr>
              <p:grpSpPr>
                <a:xfrm>
                  <a:off x="2159908" y="2065057"/>
                  <a:ext cx="550884" cy="310670"/>
                  <a:chOff x="2159908" y="2065057"/>
                  <a:chExt cx="550884" cy="310670"/>
                </a:xfrm>
              </p:grpSpPr>
              <p:cxnSp>
                <p:nvCxnSpPr>
                  <p:cNvPr id="7822" name="Google Shape;7822;p5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23" name="Google Shape;7823;p5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824" name="Google Shape;7824;p58"/>
          <p:cNvGrpSpPr/>
          <p:nvPr/>
        </p:nvGrpSpPr>
        <p:grpSpPr>
          <a:xfrm>
            <a:off x="976617" y="2354778"/>
            <a:ext cx="1283535" cy="1080077"/>
            <a:chOff x="844912" y="1681380"/>
            <a:chExt cx="935611" cy="787305"/>
          </a:xfrm>
        </p:grpSpPr>
        <p:grpSp>
          <p:nvGrpSpPr>
            <p:cNvPr id="7825" name="Google Shape;7825;p58"/>
            <p:cNvGrpSpPr/>
            <p:nvPr/>
          </p:nvGrpSpPr>
          <p:grpSpPr>
            <a:xfrm>
              <a:off x="844912" y="1819635"/>
              <a:ext cx="329836" cy="510016"/>
              <a:chOff x="844912" y="1819635"/>
              <a:chExt cx="329836" cy="510016"/>
            </a:xfrm>
          </p:grpSpPr>
          <p:sp>
            <p:nvSpPr>
              <p:cNvPr id="7826" name="Google Shape;7826;p5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7" name="Google Shape;7827;p5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8" name="Google Shape;7828;p5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5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0" name="Google Shape;7830;p5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31" name="Google Shape;7831;p5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832" name="Google Shape;7832;p58"/>
            <p:cNvGrpSpPr/>
            <p:nvPr/>
          </p:nvGrpSpPr>
          <p:grpSpPr>
            <a:xfrm>
              <a:off x="1284601" y="2158168"/>
              <a:ext cx="495923" cy="310517"/>
              <a:chOff x="1284601" y="2158168"/>
              <a:chExt cx="495923" cy="310517"/>
            </a:xfrm>
          </p:grpSpPr>
          <p:sp>
            <p:nvSpPr>
              <p:cNvPr id="7833" name="Google Shape;7833;p5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34" name="Google Shape;7834;p58"/>
              <p:cNvGrpSpPr/>
              <p:nvPr/>
            </p:nvGrpSpPr>
            <p:grpSpPr>
              <a:xfrm>
                <a:off x="1507666" y="2158168"/>
                <a:ext cx="272858" cy="310517"/>
                <a:chOff x="1507666" y="2158168"/>
                <a:chExt cx="272858" cy="310517"/>
              </a:xfrm>
            </p:grpSpPr>
            <p:grpSp>
              <p:nvGrpSpPr>
                <p:cNvPr id="7835" name="Google Shape;7835;p58"/>
                <p:cNvGrpSpPr/>
                <p:nvPr/>
              </p:nvGrpSpPr>
              <p:grpSpPr>
                <a:xfrm>
                  <a:off x="1507666" y="2176104"/>
                  <a:ext cx="166395" cy="273149"/>
                  <a:chOff x="1507666" y="2176104"/>
                  <a:chExt cx="166395" cy="273149"/>
                </a:xfrm>
              </p:grpSpPr>
              <p:sp>
                <p:nvSpPr>
                  <p:cNvPr id="7836" name="Google Shape;7836;p5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5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8" name="Google Shape;7838;p5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39" name="Google Shape;7839;p5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40" name="Google Shape;7840;p5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1" name="Google Shape;7841;p5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42" name="Google Shape;7842;p5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43" name="Google Shape;7843;p5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4" name="Google Shape;7844;p5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845" name="Google Shape;7845;p58"/>
            <p:cNvGrpSpPr/>
            <p:nvPr/>
          </p:nvGrpSpPr>
          <p:grpSpPr>
            <a:xfrm>
              <a:off x="1284601" y="1681380"/>
              <a:ext cx="495923" cy="310517"/>
              <a:chOff x="1284601" y="1681380"/>
              <a:chExt cx="495923" cy="310517"/>
            </a:xfrm>
          </p:grpSpPr>
          <p:sp>
            <p:nvSpPr>
              <p:cNvPr id="7846" name="Google Shape;7846;p5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847" name="Google Shape;7847;p58"/>
              <p:cNvGrpSpPr/>
              <p:nvPr/>
            </p:nvGrpSpPr>
            <p:grpSpPr>
              <a:xfrm>
                <a:off x="1507666" y="1681380"/>
                <a:ext cx="272858" cy="310517"/>
                <a:chOff x="1507666" y="1681380"/>
                <a:chExt cx="272858" cy="310517"/>
              </a:xfrm>
            </p:grpSpPr>
            <p:grpSp>
              <p:nvGrpSpPr>
                <p:cNvPr id="7848" name="Google Shape;7848;p58"/>
                <p:cNvGrpSpPr/>
                <p:nvPr/>
              </p:nvGrpSpPr>
              <p:grpSpPr>
                <a:xfrm>
                  <a:off x="1507666" y="1700120"/>
                  <a:ext cx="166395" cy="272984"/>
                  <a:chOff x="1507666" y="1700120"/>
                  <a:chExt cx="166395" cy="272984"/>
                </a:xfrm>
              </p:grpSpPr>
              <p:sp>
                <p:nvSpPr>
                  <p:cNvPr id="7849" name="Google Shape;7849;p5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0" name="Google Shape;7850;p5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1" name="Google Shape;7851;p5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2" name="Google Shape;7852;p5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853" name="Google Shape;7853;p5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4" name="Google Shape;7854;p5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55" name="Google Shape;7855;p5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56" name="Google Shape;7856;p5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7" name="Google Shape;7857;p5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58" name="Google Shape;7858;p58"/>
          <p:cNvGrpSpPr/>
          <p:nvPr/>
        </p:nvGrpSpPr>
        <p:grpSpPr>
          <a:xfrm>
            <a:off x="9121872" y="3378017"/>
            <a:ext cx="2163025" cy="736591"/>
            <a:chOff x="6894650" y="2574740"/>
            <a:chExt cx="1445100" cy="492111"/>
          </a:xfrm>
        </p:grpSpPr>
        <p:sp>
          <p:nvSpPr>
            <p:cNvPr id="7859" name="Google Shape;7859;p5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0" name="Google Shape;7860;p5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1" name="Google Shape;7861;p5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5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3" name="Google Shape;7863;p5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64" name="Google Shape;7864;p5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65" name="Google Shape;7865;p58"/>
          <p:cNvGrpSpPr/>
          <p:nvPr/>
        </p:nvGrpSpPr>
        <p:grpSpPr>
          <a:xfrm>
            <a:off x="9147928" y="5210358"/>
            <a:ext cx="2110941" cy="634273"/>
            <a:chOff x="6953919" y="3907920"/>
            <a:chExt cx="1377300" cy="475705"/>
          </a:xfrm>
        </p:grpSpPr>
        <p:cxnSp>
          <p:nvCxnSpPr>
            <p:cNvPr id="7866" name="Google Shape;7866;p5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7" name="Google Shape;7867;p5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68" name="Google Shape;7868;p5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69" name="Google Shape;7869;p5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70" name="Google Shape;7870;p5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71" name="Google Shape;7871;p58"/>
          <p:cNvGrpSpPr/>
          <p:nvPr/>
        </p:nvGrpSpPr>
        <p:grpSpPr>
          <a:xfrm>
            <a:off x="3152712" y="3558551"/>
            <a:ext cx="1115048" cy="1099372"/>
            <a:chOff x="2389399" y="2595741"/>
            <a:chExt cx="812796" cy="801369"/>
          </a:xfrm>
        </p:grpSpPr>
        <p:grpSp>
          <p:nvGrpSpPr>
            <p:cNvPr id="7872" name="Google Shape;7872;p58"/>
            <p:cNvGrpSpPr/>
            <p:nvPr/>
          </p:nvGrpSpPr>
          <p:grpSpPr>
            <a:xfrm>
              <a:off x="2492145" y="2881565"/>
              <a:ext cx="607300" cy="229751"/>
              <a:chOff x="2492145" y="2881565"/>
              <a:chExt cx="607300" cy="229751"/>
            </a:xfrm>
          </p:grpSpPr>
          <p:sp>
            <p:nvSpPr>
              <p:cNvPr id="7873" name="Google Shape;7873;p5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4" name="Google Shape;7874;p5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75" name="Google Shape;7875;p5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76" name="Google Shape;7876;p58"/>
            <p:cNvGrpSpPr/>
            <p:nvPr/>
          </p:nvGrpSpPr>
          <p:grpSpPr>
            <a:xfrm>
              <a:off x="2389399" y="2595741"/>
              <a:ext cx="812796" cy="296825"/>
              <a:chOff x="2389399" y="2595741"/>
              <a:chExt cx="812796" cy="296825"/>
            </a:xfrm>
          </p:grpSpPr>
          <p:grpSp>
            <p:nvGrpSpPr>
              <p:cNvPr id="7877" name="Google Shape;7877;p58"/>
              <p:cNvGrpSpPr/>
              <p:nvPr/>
            </p:nvGrpSpPr>
            <p:grpSpPr>
              <a:xfrm>
                <a:off x="2389399" y="2595741"/>
                <a:ext cx="363638" cy="296825"/>
                <a:chOff x="2389399" y="2595741"/>
                <a:chExt cx="363638" cy="296825"/>
              </a:xfrm>
            </p:grpSpPr>
            <p:grpSp>
              <p:nvGrpSpPr>
                <p:cNvPr id="7878" name="Google Shape;7878;p58"/>
                <p:cNvGrpSpPr/>
                <p:nvPr/>
              </p:nvGrpSpPr>
              <p:grpSpPr>
                <a:xfrm>
                  <a:off x="2493852" y="2794333"/>
                  <a:ext cx="259185" cy="98232"/>
                  <a:chOff x="2493852" y="2794333"/>
                  <a:chExt cx="259185" cy="98232"/>
                </a:xfrm>
              </p:grpSpPr>
              <p:sp>
                <p:nvSpPr>
                  <p:cNvPr id="7879" name="Google Shape;7879;p5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0" name="Google Shape;7880;p5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1" name="Google Shape;7881;p5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82" name="Google Shape;7882;p58"/>
                <p:cNvGrpSpPr/>
                <p:nvPr/>
              </p:nvGrpSpPr>
              <p:grpSpPr>
                <a:xfrm>
                  <a:off x="2389399" y="2595741"/>
                  <a:ext cx="224343" cy="182054"/>
                  <a:chOff x="2389399" y="2595741"/>
                  <a:chExt cx="224343" cy="182054"/>
                </a:xfrm>
              </p:grpSpPr>
              <p:sp>
                <p:nvSpPr>
                  <p:cNvPr id="7883" name="Google Shape;7883;p5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84" name="Google Shape;7884;p5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85" name="Google Shape;7885;p58"/>
              <p:cNvGrpSpPr/>
              <p:nvPr/>
            </p:nvGrpSpPr>
            <p:grpSpPr>
              <a:xfrm>
                <a:off x="2683630" y="2595741"/>
                <a:ext cx="224334" cy="296825"/>
                <a:chOff x="2683630" y="2595741"/>
                <a:chExt cx="224334" cy="296825"/>
              </a:xfrm>
            </p:grpSpPr>
            <p:grpSp>
              <p:nvGrpSpPr>
                <p:cNvPr id="7886" name="Google Shape;7886;p58"/>
                <p:cNvGrpSpPr/>
                <p:nvPr/>
              </p:nvGrpSpPr>
              <p:grpSpPr>
                <a:xfrm>
                  <a:off x="2788083" y="2794333"/>
                  <a:ext cx="15356" cy="98232"/>
                  <a:chOff x="2788083" y="2794333"/>
                  <a:chExt cx="15356" cy="98232"/>
                </a:xfrm>
              </p:grpSpPr>
              <p:sp>
                <p:nvSpPr>
                  <p:cNvPr id="7887" name="Google Shape;7887;p5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88" name="Google Shape;7888;p5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89" name="Google Shape;7889;p5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0" name="Google Shape;7890;p58"/>
                <p:cNvGrpSpPr/>
                <p:nvPr/>
              </p:nvGrpSpPr>
              <p:grpSpPr>
                <a:xfrm>
                  <a:off x="2683630" y="2595741"/>
                  <a:ext cx="224334" cy="182054"/>
                  <a:chOff x="2683630" y="2595741"/>
                  <a:chExt cx="224334" cy="182054"/>
                </a:xfrm>
              </p:grpSpPr>
              <p:sp>
                <p:nvSpPr>
                  <p:cNvPr id="7891" name="Google Shape;7891;p5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92" name="Google Shape;7892;p5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93" name="Google Shape;7893;p58"/>
              <p:cNvGrpSpPr/>
              <p:nvPr/>
            </p:nvGrpSpPr>
            <p:grpSpPr>
              <a:xfrm>
                <a:off x="2838475" y="2595741"/>
                <a:ext cx="363719" cy="296825"/>
                <a:chOff x="2838475" y="2595741"/>
                <a:chExt cx="363719" cy="296825"/>
              </a:xfrm>
            </p:grpSpPr>
            <p:grpSp>
              <p:nvGrpSpPr>
                <p:cNvPr id="7894" name="Google Shape;7894;p58"/>
                <p:cNvGrpSpPr/>
                <p:nvPr/>
              </p:nvGrpSpPr>
              <p:grpSpPr>
                <a:xfrm>
                  <a:off x="2838475" y="2794333"/>
                  <a:ext cx="259185" cy="98232"/>
                  <a:chOff x="2838475" y="2794333"/>
                  <a:chExt cx="259185" cy="98232"/>
                </a:xfrm>
              </p:grpSpPr>
              <p:sp>
                <p:nvSpPr>
                  <p:cNvPr id="7895" name="Google Shape;7895;p5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96" name="Google Shape;7896;p5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97" name="Google Shape;7897;p5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98" name="Google Shape;7898;p58"/>
                <p:cNvGrpSpPr/>
                <p:nvPr/>
              </p:nvGrpSpPr>
              <p:grpSpPr>
                <a:xfrm>
                  <a:off x="2977852" y="2595741"/>
                  <a:ext cx="224343" cy="182054"/>
                  <a:chOff x="2977852" y="2595741"/>
                  <a:chExt cx="224343" cy="182054"/>
                </a:xfrm>
              </p:grpSpPr>
              <p:sp>
                <p:nvSpPr>
                  <p:cNvPr id="7899" name="Google Shape;7899;p5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0" name="Google Shape;7900;p5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901" name="Google Shape;7901;p58"/>
            <p:cNvGrpSpPr/>
            <p:nvPr/>
          </p:nvGrpSpPr>
          <p:grpSpPr>
            <a:xfrm>
              <a:off x="2389399" y="3100241"/>
              <a:ext cx="812796" cy="296869"/>
              <a:chOff x="2389399" y="3100241"/>
              <a:chExt cx="812796" cy="296869"/>
            </a:xfrm>
          </p:grpSpPr>
          <p:grpSp>
            <p:nvGrpSpPr>
              <p:cNvPr id="7902" name="Google Shape;7902;p58"/>
              <p:cNvGrpSpPr/>
              <p:nvPr/>
            </p:nvGrpSpPr>
            <p:grpSpPr>
              <a:xfrm>
                <a:off x="2683630" y="3100241"/>
                <a:ext cx="224334" cy="296869"/>
                <a:chOff x="2683630" y="3100241"/>
                <a:chExt cx="224334" cy="296869"/>
              </a:xfrm>
            </p:grpSpPr>
            <p:grpSp>
              <p:nvGrpSpPr>
                <p:cNvPr id="7903" name="Google Shape;7903;p58"/>
                <p:cNvGrpSpPr/>
                <p:nvPr/>
              </p:nvGrpSpPr>
              <p:grpSpPr>
                <a:xfrm>
                  <a:off x="2788083" y="3100241"/>
                  <a:ext cx="15356" cy="98237"/>
                  <a:chOff x="2788083" y="3100241"/>
                  <a:chExt cx="15356" cy="98237"/>
                </a:xfrm>
              </p:grpSpPr>
              <p:sp>
                <p:nvSpPr>
                  <p:cNvPr id="7904" name="Google Shape;7904;p5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05" name="Google Shape;7905;p5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06" name="Google Shape;7906;p5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07" name="Google Shape;7907;p58"/>
                <p:cNvGrpSpPr/>
                <p:nvPr/>
              </p:nvGrpSpPr>
              <p:grpSpPr>
                <a:xfrm>
                  <a:off x="2683630" y="3215065"/>
                  <a:ext cx="224334" cy="182045"/>
                  <a:chOff x="2683630" y="3215065"/>
                  <a:chExt cx="224334" cy="182045"/>
                </a:xfrm>
              </p:grpSpPr>
              <p:sp>
                <p:nvSpPr>
                  <p:cNvPr id="7908" name="Google Shape;7908;p5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09" name="Google Shape;7909;p5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0" name="Google Shape;7910;p58"/>
              <p:cNvGrpSpPr/>
              <p:nvPr/>
            </p:nvGrpSpPr>
            <p:grpSpPr>
              <a:xfrm>
                <a:off x="2389399" y="3100241"/>
                <a:ext cx="363638" cy="296869"/>
                <a:chOff x="2389399" y="3100241"/>
                <a:chExt cx="363638" cy="296869"/>
              </a:xfrm>
            </p:grpSpPr>
            <p:grpSp>
              <p:nvGrpSpPr>
                <p:cNvPr id="7911" name="Google Shape;7911;p58"/>
                <p:cNvGrpSpPr/>
                <p:nvPr/>
              </p:nvGrpSpPr>
              <p:grpSpPr>
                <a:xfrm>
                  <a:off x="2493852" y="3100241"/>
                  <a:ext cx="259185" cy="98237"/>
                  <a:chOff x="2493852" y="3100241"/>
                  <a:chExt cx="259185" cy="98237"/>
                </a:xfrm>
              </p:grpSpPr>
              <p:sp>
                <p:nvSpPr>
                  <p:cNvPr id="7912" name="Google Shape;7912;p5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13" name="Google Shape;7913;p5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14" name="Google Shape;7914;p5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15" name="Google Shape;7915;p58"/>
                <p:cNvGrpSpPr/>
                <p:nvPr/>
              </p:nvGrpSpPr>
              <p:grpSpPr>
                <a:xfrm>
                  <a:off x="2389399" y="3215065"/>
                  <a:ext cx="224343" cy="182045"/>
                  <a:chOff x="2389399" y="3215065"/>
                  <a:chExt cx="224343" cy="182045"/>
                </a:xfrm>
              </p:grpSpPr>
              <p:sp>
                <p:nvSpPr>
                  <p:cNvPr id="7916" name="Google Shape;7916;p5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5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918" name="Google Shape;7918;p58"/>
              <p:cNvGrpSpPr/>
              <p:nvPr/>
            </p:nvGrpSpPr>
            <p:grpSpPr>
              <a:xfrm>
                <a:off x="2838475" y="3100241"/>
                <a:ext cx="363719" cy="296869"/>
                <a:chOff x="2838475" y="3100241"/>
                <a:chExt cx="363719" cy="296869"/>
              </a:xfrm>
            </p:grpSpPr>
            <p:grpSp>
              <p:nvGrpSpPr>
                <p:cNvPr id="7919" name="Google Shape;7919;p58"/>
                <p:cNvGrpSpPr/>
                <p:nvPr/>
              </p:nvGrpSpPr>
              <p:grpSpPr>
                <a:xfrm>
                  <a:off x="2838475" y="3100241"/>
                  <a:ext cx="259185" cy="98237"/>
                  <a:chOff x="2838475" y="3100241"/>
                  <a:chExt cx="259185" cy="98237"/>
                </a:xfrm>
              </p:grpSpPr>
              <p:sp>
                <p:nvSpPr>
                  <p:cNvPr id="7920" name="Google Shape;7920;p5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921" name="Google Shape;7921;p5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922" name="Google Shape;7922;p5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923" name="Google Shape;7923;p58"/>
                <p:cNvGrpSpPr/>
                <p:nvPr/>
              </p:nvGrpSpPr>
              <p:grpSpPr>
                <a:xfrm>
                  <a:off x="2977852" y="3215065"/>
                  <a:ext cx="224343" cy="182045"/>
                  <a:chOff x="2977852" y="3215065"/>
                  <a:chExt cx="224343" cy="182045"/>
                </a:xfrm>
              </p:grpSpPr>
              <p:sp>
                <p:nvSpPr>
                  <p:cNvPr id="7924" name="Google Shape;7924;p5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5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63;p41">
            <a:extLst>
              <a:ext uri="{FF2B5EF4-FFF2-40B4-BE49-F238E27FC236}">
                <a16:creationId xmlns:a16="http://schemas.microsoft.com/office/drawing/2014/main" id="{B6C0B31F-AFD0-22C6-6969-55ABB83018EC}"/>
              </a:ext>
            </a:extLst>
          </p:cNvPr>
          <p:cNvSpPr txBox="1">
            <a:spLocks/>
          </p:cNvSpPr>
          <p:nvPr/>
        </p:nvSpPr>
        <p:spPr>
          <a:xfrm>
            <a:off x="745495" y="946374"/>
            <a:ext cx="10701009" cy="572700"/>
          </a:xfrm>
          <a:prstGeom prst="rect">
            <a:avLst/>
          </a:prstGeom>
        </p:spPr>
        <p:txBody>
          <a:bodyPr spcFirstLastPara="1" vert="horz" wrap="square" lIns="91425" tIns="91425" rIns="91425" bIns="91425" rtlCol="0" anchor="ctr"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¿Cómo utilizar la plantilla?</a:t>
            </a:r>
          </a:p>
        </p:txBody>
      </p:sp>
      <p:sp>
        <p:nvSpPr>
          <p:cNvPr id="3" name="Google Shape;364;p41">
            <a:extLst>
              <a:ext uri="{FF2B5EF4-FFF2-40B4-BE49-F238E27FC236}">
                <a16:creationId xmlns:a16="http://schemas.microsoft.com/office/drawing/2014/main" id="{A3D842E0-AABB-445B-291C-1AE5B7BC36BE}"/>
              </a:ext>
            </a:extLst>
          </p:cNvPr>
          <p:cNvSpPr txBox="1">
            <a:spLocks/>
          </p:cNvSpPr>
          <p:nvPr/>
        </p:nvSpPr>
        <p:spPr>
          <a:xfrm>
            <a:off x="359597" y="1917247"/>
            <a:ext cx="11201782" cy="4161295"/>
          </a:xfrm>
          <a:prstGeom prst="rect">
            <a:avLst/>
          </a:prstGeom>
        </p:spPr>
        <p:txBody>
          <a:bodyPr spcFirstLastPara="1" vert="horz" wrap="square" lIns="91425" tIns="91425" rIns="91425" bIns="91425" rtlCol="0" anchor="ctr" anchorCtr="0">
            <a:no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Puedes utilizar esta plantilla para presentar tu idea de negocio. Cambia las imágenes de la plantilla por otras relacionadas con tu idea de negocio.</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Para modificar el texto puedes borrar el texto de la plantilla y poner el relacionado con tu idea de negocio. Además, puedes cambiar el color, tipografía, tamaño, etc.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En muchas diapositivas hay espacio para imágenes. Puedes utilizar esos espacios para poner imágenes relacionadas con tu producto o servicio. Para cambiar la imagen solo tienes que clicar el botón derecho y pulsar en “cambiar imagen”.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 final de la plantilla hay diapositivas extra con recursos variados para que puedas añadirlos a tu presentación.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Algunas diapositivas son opcionales. La plantilla trata de ser lo más genérica posible, pero si alguna diapositiva no es válida para tu idea puedes desecharla. </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Una vez termines tu presentación debes eliminar esta diapositiva de instrucciones.</a:t>
            </a:r>
          </a:p>
          <a:p>
            <a:pPr marL="457200" indent="-304800" algn="l">
              <a:spcBef>
                <a:spcPts val="600"/>
              </a:spcBef>
              <a:spcAft>
                <a:spcPts val="600"/>
              </a:spcAft>
              <a:buSzPts val="1200"/>
              <a:buFont typeface="Dosis"/>
              <a:buChar char="●"/>
            </a:pPr>
            <a:r>
              <a:rPr lang="es-ES" sz="2000" dirty="0">
                <a:latin typeface="Calibri" panose="020F0502020204030204" pitchFamily="34" charset="0"/>
                <a:ea typeface="Calibri" panose="020F0502020204030204" pitchFamily="34" charset="0"/>
                <a:cs typeface="Calibri" panose="020F0502020204030204" pitchFamily="34" charset="0"/>
                <a:sym typeface="Dosis"/>
              </a:rPr>
              <a:t>EXTENSIÓN RECOMENDADA: 12-20 diapositivas como máximo.</a:t>
            </a:r>
          </a:p>
        </p:txBody>
      </p:sp>
      <p:pic>
        <p:nvPicPr>
          <p:cNvPr id="4" name="Imagen 3">
            <a:extLst>
              <a:ext uri="{FF2B5EF4-FFF2-40B4-BE49-F238E27FC236}">
                <a16:creationId xmlns:a16="http://schemas.microsoft.com/office/drawing/2014/main" id="{E380947E-2A5F-CF19-93EF-856E72213931}"/>
              </a:ext>
            </a:extLst>
          </p:cNvPr>
          <p:cNvPicPr>
            <a:picLocks noChangeAspect="1"/>
          </p:cNvPicPr>
          <p:nvPr/>
        </p:nvPicPr>
        <p:blipFill>
          <a:blip r:embed="rId2"/>
          <a:stretch>
            <a:fillRect/>
          </a:stretch>
        </p:blipFill>
        <p:spPr>
          <a:xfrm>
            <a:off x="0" y="38730"/>
            <a:ext cx="987638" cy="1481456"/>
          </a:xfrm>
          <a:prstGeom prst="rect">
            <a:avLst/>
          </a:prstGeom>
        </p:spPr>
      </p:pic>
    </p:spTree>
    <p:extLst>
      <p:ext uri="{BB962C8B-B14F-4D97-AF65-F5344CB8AC3E}">
        <p14:creationId xmlns:p14="http://schemas.microsoft.com/office/powerpoint/2010/main" val="189201290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929"/>
        <p:cNvGrpSpPr/>
        <p:nvPr/>
      </p:nvGrpSpPr>
      <p:grpSpPr>
        <a:xfrm>
          <a:off x="0" y="0"/>
          <a:ext cx="0" cy="0"/>
          <a:chOff x="0" y="0"/>
          <a:chExt cx="0" cy="0"/>
        </a:xfrm>
      </p:grpSpPr>
      <p:grpSp>
        <p:nvGrpSpPr>
          <p:cNvPr id="7930" name="Google Shape;7930;p59"/>
          <p:cNvGrpSpPr/>
          <p:nvPr/>
        </p:nvGrpSpPr>
        <p:grpSpPr>
          <a:xfrm>
            <a:off x="958500" y="4484384"/>
            <a:ext cx="3187219" cy="1366400"/>
            <a:chOff x="728925" y="3296613"/>
            <a:chExt cx="2390414" cy="1024800"/>
          </a:xfrm>
        </p:grpSpPr>
        <p:grpSp>
          <p:nvGrpSpPr>
            <p:cNvPr id="7931" name="Google Shape;7931;p59"/>
            <p:cNvGrpSpPr/>
            <p:nvPr/>
          </p:nvGrpSpPr>
          <p:grpSpPr>
            <a:xfrm>
              <a:off x="728925" y="3619800"/>
              <a:ext cx="2390414" cy="500893"/>
              <a:chOff x="728925" y="3619800"/>
              <a:chExt cx="2390414" cy="500893"/>
            </a:xfrm>
          </p:grpSpPr>
          <p:sp>
            <p:nvSpPr>
              <p:cNvPr id="7932" name="Google Shape;7932;p5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3" name="Google Shape;7933;p5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34" name="Google Shape;7934;p59"/>
            <p:cNvGrpSpPr/>
            <p:nvPr/>
          </p:nvGrpSpPr>
          <p:grpSpPr>
            <a:xfrm>
              <a:off x="1348050" y="3296613"/>
              <a:ext cx="1706152" cy="1024800"/>
              <a:chOff x="1348050" y="3296613"/>
              <a:chExt cx="1706152" cy="1024800"/>
            </a:xfrm>
          </p:grpSpPr>
          <p:sp>
            <p:nvSpPr>
              <p:cNvPr id="7935" name="Google Shape;7935;p5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6" name="Google Shape;7936;p5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7" name="Google Shape;7937;p5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8" name="Google Shape;7938;p5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939" name="Google Shape;7939;p5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940" name="Google Shape;7940;p59"/>
            <p:cNvGrpSpPr/>
            <p:nvPr/>
          </p:nvGrpSpPr>
          <p:grpSpPr>
            <a:xfrm>
              <a:off x="1455707" y="3654858"/>
              <a:ext cx="1491150" cy="417657"/>
              <a:chOff x="1455707" y="3654858"/>
              <a:chExt cx="1491150" cy="417657"/>
            </a:xfrm>
          </p:grpSpPr>
          <p:sp>
            <p:nvSpPr>
              <p:cNvPr id="7941" name="Google Shape;7941;p5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2" name="Google Shape;7942;p5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3" name="Google Shape;7943;p5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4" name="Google Shape;7944;p5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5" name="Google Shape;7945;p5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6" name="Google Shape;7946;p5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7" name="Google Shape;7947;p5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8" name="Google Shape;7948;p5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49" name="Google Shape;7949;p5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0" name="Google Shape;7950;p5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1" name="Google Shape;7951;p5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2" name="Google Shape;7952;p5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3" name="Google Shape;7953;p5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4" name="Google Shape;7954;p5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5" name="Google Shape;7955;p5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6" name="Google Shape;7956;p5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7" name="Google Shape;7957;p5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8" name="Google Shape;7958;p5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59" name="Google Shape;7959;p5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60" name="Google Shape;7960;p5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61" name="Google Shape;7961;p59"/>
          <p:cNvGraphicFramePr/>
          <p:nvPr/>
        </p:nvGraphicFramePr>
        <p:xfrm>
          <a:off x="7939433" y="3148267"/>
          <a:ext cx="4000000" cy="4000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62" name="Google Shape;7962;p59"/>
          <p:cNvGrpSpPr/>
          <p:nvPr/>
        </p:nvGrpSpPr>
        <p:grpSpPr>
          <a:xfrm>
            <a:off x="969669" y="1585285"/>
            <a:ext cx="3195340" cy="1302003"/>
            <a:chOff x="749309" y="1112739"/>
            <a:chExt cx="2371603" cy="976502"/>
          </a:xfrm>
        </p:grpSpPr>
        <p:grpSp>
          <p:nvGrpSpPr>
            <p:cNvPr id="7963" name="Google Shape;7963;p59"/>
            <p:cNvGrpSpPr/>
            <p:nvPr/>
          </p:nvGrpSpPr>
          <p:grpSpPr>
            <a:xfrm>
              <a:off x="1092126" y="1112739"/>
              <a:ext cx="2028786" cy="975464"/>
              <a:chOff x="1092126" y="1112739"/>
              <a:chExt cx="2028786" cy="975464"/>
            </a:xfrm>
          </p:grpSpPr>
          <p:sp>
            <p:nvSpPr>
              <p:cNvPr id="7964" name="Google Shape;7964;p5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5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5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5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5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9" name="Google Shape;7969;p5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0" name="Google Shape;7970;p5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5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5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5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5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5" name="Google Shape;7975;p5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6" name="Google Shape;7976;p5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5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5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5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5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1" name="Google Shape;7981;p5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2" name="Google Shape;7982;p5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3" name="Google Shape;7983;p5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5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5" name="Google Shape;7985;p5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6" name="Google Shape;7986;p5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5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88" name="Google Shape;7988;p59"/>
            <p:cNvGrpSpPr/>
            <p:nvPr/>
          </p:nvGrpSpPr>
          <p:grpSpPr>
            <a:xfrm>
              <a:off x="749309" y="1112739"/>
              <a:ext cx="314700" cy="975464"/>
              <a:chOff x="749309" y="1112739"/>
              <a:chExt cx="314700" cy="975464"/>
            </a:xfrm>
          </p:grpSpPr>
          <p:sp>
            <p:nvSpPr>
              <p:cNvPr id="7989" name="Google Shape;7989;p5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0" name="Google Shape;7990;p5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1" name="Google Shape;7991;p5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92" name="Google Shape;7992;p5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93" name="Google Shape;7993;p59"/>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4" name="Google Shape;7994;p59"/>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5" name="Google Shape;7995;p59"/>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96" name="Google Shape;7996;p59"/>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97" name="Google Shape;7997;p59"/>
          <p:cNvGraphicFramePr/>
          <p:nvPr/>
        </p:nvGraphicFramePr>
        <p:xfrm>
          <a:off x="7939467" y="1585267"/>
          <a:ext cx="4000000" cy="4000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98" name="Google Shape;7998;p59"/>
          <p:cNvGraphicFramePr/>
          <p:nvPr/>
        </p:nvGraphicFramePr>
        <p:xfrm>
          <a:off x="4500617" y="3148267"/>
          <a:ext cx="4000000" cy="40000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99" name="Google Shape;7999;p59"/>
          <p:cNvGrpSpPr/>
          <p:nvPr/>
        </p:nvGrpSpPr>
        <p:grpSpPr>
          <a:xfrm>
            <a:off x="4503266" y="4469547"/>
            <a:ext cx="3151169" cy="1396083"/>
            <a:chOff x="3358399" y="3285485"/>
            <a:chExt cx="2363377" cy="1047062"/>
          </a:xfrm>
        </p:grpSpPr>
        <p:grpSp>
          <p:nvGrpSpPr>
            <p:cNvPr id="8000" name="Google Shape;8000;p59"/>
            <p:cNvGrpSpPr/>
            <p:nvPr/>
          </p:nvGrpSpPr>
          <p:grpSpPr>
            <a:xfrm>
              <a:off x="3358412" y="3285485"/>
              <a:ext cx="2363244" cy="139500"/>
              <a:chOff x="3358412" y="3285485"/>
              <a:chExt cx="2363244" cy="139500"/>
            </a:xfrm>
          </p:grpSpPr>
          <p:sp>
            <p:nvSpPr>
              <p:cNvPr id="8001" name="Google Shape;8001;p5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2" name="Google Shape;8002;p5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3" name="Google Shape;8003;p5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4" name="Google Shape;8004;p5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5" name="Google Shape;8005;p5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06" name="Google Shape;8006;p59"/>
            <p:cNvGrpSpPr/>
            <p:nvPr/>
          </p:nvGrpSpPr>
          <p:grpSpPr>
            <a:xfrm>
              <a:off x="3358412" y="3466996"/>
              <a:ext cx="2363244" cy="139500"/>
              <a:chOff x="3358412" y="3466996"/>
              <a:chExt cx="2363244" cy="139500"/>
            </a:xfrm>
          </p:grpSpPr>
          <p:sp>
            <p:nvSpPr>
              <p:cNvPr id="8007" name="Google Shape;8007;p5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8" name="Google Shape;8008;p5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09" name="Google Shape;8009;p5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0" name="Google Shape;8010;p5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1" name="Google Shape;8011;p5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2" name="Google Shape;8012;p59"/>
            <p:cNvGrpSpPr/>
            <p:nvPr/>
          </p:nvGrpSpPr>
          <p:grpSpPr>
            <a:xfrm>
              <a:off x="3358412" y="3648507"/>
              <a:ext cx="2363244" cy="139500"/>
              <a:chOff x="3358412" y="3648507"/>
              <a:chExt cx="2363244" cy="139500"/>
            </a:xfrm>
          </p:grpSpPr>
          <p:sp>
            <p:nvSpPr>
              <p:cNvPr id="8013" name="Google Shape;8013;p5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4" name="Google Shape;8014;p5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5" name="Google Shape;8015;p5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6" name="Google Shape;8016;p5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17" name="Google Shape;8017;p5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18" name="Google Shape;8018;p59"/>
            <p:cNvGrpSpPr/>
            <p:nvPr/>
          </p:nvGrpSpPr>
          <p:grpSpPr>
            <a:xfrm>
              <a:off x="3358412" y="3830018"/>
              <a:ext cx="2363244" cy="139500"/>
              <a:chOff x="3358412" y="3830018"/>
              <a:chExt cx="2363244" cy="139500"/>
            </a:xfrm>
          </p:grpSpPr>
          <p:sp>
            <p:nvSpPr>
              <p:cNvPr id="8019" name="Google Shape;8019;p5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0" name="Google Shape;8020;p5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1" name="Google Shape;8021;p5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2" name="Google Shape;8022;p5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3" name="Google Shape;8023;p5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24" name="Google Shape;8024;p59"/>
            <p:cNvGrpSpPr/>
            <p:nvPr/>
          </p:nvGrpSpPr>
          <p:grpSpPr>
            <a:xfrm>
              <a:off x="3358399" y="4011514"/>
              <a:ext cx="2363377" cy="139537"/>
              <a:chOff x="3294800" y="4134603"/>
              <a:chExt cx="2638876" cy="152400"/>
            </a:xfrm>
          </p:grpSpPr>
          <p:sp>
            <p:nvSpPr>
              <p:cNvPr id="8025" name="Google Shape;8025;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6" name="Google Shape;8026;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7" name="Google Shape;8027;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8" name="Google Shape;8028;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29" name="Google Shape;8029;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30" name="Google Shape;8030;p59"/>
            <p:cNvGrpSpPr/>
            <p:nvPr/>
          </p:nvGrpSpPr>
          <p:grpSpPr>
            <a:xfrm>
              <a:off x="3358399" y="4193010"/>
              <a:ext cx="2363377" cy="139537"/>
              <a:chOff x="3294800" y="4134603"/>
              <a:chExt cx="2638876" cy="152400"/>
            </a:xfrm>
          </p:grpSpPr>
          <p:sp>
            <p:nvSpPr>
              <p:cNvPr id="8031" name="Google Shape;8031;p5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2" name="Google Shape;8032;p5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3" name="Google Shape;8033;p5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4" name="Google Shape;8034;p5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5" name="Google Shape;8035;p5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8036" name="Google Shape;8036;p59"/>
          <p:cNvGraphicFramePr/>
          <p:nvPr/>
        </p:nvGraphicFramePr>
        <p:xfrm>
          <a:off x="971000" y="3148267"/>
          <a:ext cx="4000000" cy="4000000"/>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37" name="Google Shape;8037;p59"/>
          <p:cNvGrpSpPr/>
          <p:nvPr/>
        </p:nvGrpSpPr>
        <p:grpSpPr>
          <a:xfrm>
            <a:off x="5570559" y="3686686"/>
            <a:ext cx="1736127" cy="81279"/>
            <a:chOff x="3558802" y="4011427"/>
            <a:chExt cx="1866000" cy="111300"/>
          </a:xfrm>
        </p:grpSpPr>
        <p:sp>
          <p:nvSpPr>
            <p:cNvPr id="8038" name="Google Shape;8038;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39" name="Google Shape;8039;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0" name="Google Shape;8040;p59"/>
          <p:cNvGrpSpPr/>
          <p:nvPr/>
        </p:nvGrpSpPr>
        <p:grpSpPr>
          <a:xfrm>
            <a:off x="6297876" y="4062899"/>
            <a:ext cx="1219120" cy="81279"/>
            <a:chOff x="3558802" y="4011427"/>
            <a:chExt cx="1866000" cy="111300"/>
          </a:xfrm>
        </p:grpSpPr>
        <p:sp>
          <p:nvSpPr>
            <p:cNvPr id="8041" name="Google Shape;8041;p5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42" name="Google Shape;8042;p5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43" name="Google Shape;8043;p59"/>
          <p:cNvGrpSpPr/>
          <p:nvPr/>
        </p:nvGrpSpPr>
        <p:grpSpPr>
          <a:xfrm>
            <a:off x="7902566" y="4508929"/>
            <a:ext cx="3359767" cy="1335272"/>
            <a:chOff x="1906114" y="789980"/>
            <a:chExt cx="1487676" cy="606868"/>
          </a:xfrm>
        </p:grpSpPr>
        <p:cxnSp>
          <p:nvCxnSpPr>
            <p:cNvPr id="8044" name="Google Shape;8044;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5" name="Google Shape;8045;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46" name="Google Shape;8046;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47" name="Google Shape;8047;p59"/>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JANUARY</a:t>
              </a:r>
              <a:endParaRPr sz="400">
                <a:solidFill>
                  <a:srgbClr val="E3E9ED"/>
                </a:solidFill>
              </a:endParaRPr>
            </a:p>
          </p:txBody>
        </p:sp>
        <p:sp>
          <p:nvSpPr>
            <p:cNvPr id="8048" name="Google Shape;8048;p59"/>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FEBRUARY</a:t>
              </a:r>
              <a:endParaRPr sz="400">
                <a:solidFill>
                  <a:srgbClr val="E3E9ED"/>
                </a:solidFill>
              </a:endParaRPr>
            </a:p>
          </p:txBody>
        </p:sp>
        <p:sp>
          <p:nvSpPr>
            <p:cNvPr id="8049" name="Google Shape;8049;p59"/>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MARCH</a:t>
              </a:r>
              <a:endParaRPr sz="400">
                <a:solidFill>
                  <a:srgbClr val="E3E9ED"/>
                </a:solidFill>
              </a:endParaRPr>
            </a:p>
          </p:txBody>
        </p:sp>
        <p:sp>
          <p:nvSpPr>
            <p:cNvPr id="8050" name="Google Shape;8050;p59"/>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a:spcAft>
                  <a:spcPts val="2133"/>
                </a:spcAft>
              </a:pPr>
              <a:r>
                <a:rPr lang="en" sz="400">
                  <a:solidFill>
                    <a:srgbClr val="E3E9ED"/>
                  </a:solidFill>
                </a:rPr>
                <a:t>APRIL</a:t>
              </a:r>
              <a:endParaRPr sz="400">
                <a:solidFill>
                  <a:srgbClr val="E3E9ED"/>
                </a:solidFill>
              </a:endParaRPr>
            </a:p>
          </p:txBody>
        </p:sp>
        <p:sp>
          <p:nvSpPr>
            <p:cNvPr id="8051" name="Google Shape;8051;p59"/>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2" name="Google Shape;8052;p59"/>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8053" name="Google Shape;8053;p59"/>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4" name="Google Shape;8054;p59"/>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5" name="Google Shape;8055;p59"/>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56" name="Google Shape;8056;p59"/>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57" name="Google Shape;8057;p59"/>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a:spcAft>
                  <a:spcPts val="2133"/>
                </a:spcAft>
              </a:pPr>
              <a:r>
                <a:rPr lang="en" sz="400">
                  <a:solidFill>
                    <a:srgbClr val="E3E9ED"/>
                  </a:solidFill>
                </a:rPr>
                <a:t>PHASE 1</a:t>
              </a:r>
              <a:endParaRPr sz="400">
                <a:solidFill>
                  <a:srgbClr val="E3E9ED"/>
                </a:solidFill>
              </a:endParaRPr>
            </a:p>
          </p:txBody>
        </p:sp>
        <p:sp>
          <p:nvSpPr>
            <p:cNvPr id="8058" name="Google Shape;8058;p59"/>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1</a:t>
              </a:r>
              <a:endParaRPr sz="400">
                <a:solidFill>
                  <a:srgbClr val="E3E9ED"/>
                </a:solidFill>
              </a:endParaRPr>
            </a:p>
          </p:txBody>
        </p:sp>
        <p:sp>
          <p:nvSpPr>
            <p:cNvPr id="8059" name="Google Shape;8059;p59"/>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a:lnSpc>
                  <a:spcPct val="115000"/>
                </a:lnSpc>
                <a:spcAft>
                  <a:spcPts val="2133"/>
                </a:spcAft>
              </a:pPr>
              <a:r>
                <a:rPr lang="en" sz="400">
                  <a:solidFill>
                    <a:srgbClr val="E3E9ED"/>
                  </a:solidFill>
                </a:rPr>
                <a:t>Task 2</a:t>
              </a:r>
              <a:endParaRPr sz="400">
                <a:solidFill>
                  <a:srgbClr val="E3E9ED"/>
                </a:solidFill>
              </a:endParaRPr>
            </a:p>
          </p:txBody>
        </p:sp>
        <p:sp>
          <p:nvSpPr>
            <p:cNvPr id="8060" name="Google Shape;8060;p59"/>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61" name="Google Shape;8061;p59"/>
          <p:cNvGrpSpPr/>
          <p:nvPr/>
        </p:nvGrpSpPr>
        <p:grpSpPr>
          <a:xfrm>
            <a:off x="4496817" y="1545345"/>
            <a:ext cx="3151191" cy="1341153"/>
            <a:chOff x="3292400" y="1193188"/>
            <a:chExt cx="2615240" cy="1131075"/>
          </a:xfrm>
        </p:grpSpPr>
        <p:sp>
          <p:nvSpPr>
            <p:cNvPr id="8062" name="Google Shape;8062;p5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3" name="Google Shape;8063;p5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67">
                <a:solidFill>
                  <a:srgbClr val="FFFFFF"/>
                </a:solidFill>
              </a:endParaRPr>
            </a:p>
          </p:txBody>
        </p:sp>
        <p:sp>
          <p:nvSpPr>
            <p:cNvPr id="8064" name="Google Shape;8064;p5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JANUARY</a:t>
              </a:r>
              <a:endParaRPr sz="267">
                <a:solidFill>
                  <a:srgbClr val="FFFFFF"/>
                </a:solidFill>
              </a:endParaRPr>
            </a:p>
          </p:txBody>
        </p:sp>
        <p:sp>
          <p:nvSpPr>
            <p:cNvPr id="8065" name="Google Shape;8065;p5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FEBRUARY</a:t>
              </a:r>
              <a:endParaRPr sz="267">
                <a:solidFill>
                  <a:srgbClr val="FFFFFF"/>
                </a:solidFill>
              </a:endParaRPr>
            </a:p>
          </p:txBody>
        </p:sp>
        <p:sp>
          <p:nvSpPr>
            <p:cNvPr id="8066" name="Google Shape;8066;p5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MARCH</a:t>
              </a:r>
              <a:endParaRPr sz="267">
                <a:solidFill>
                  <a:srgbClr val="FFFFFF"/>
                </a:solidFill>
              </a:endParaRPr>
            </a:p>
          </p:txBody>
        </p:sp>
        <p:sp>
          <p:nvSpPr>
            <p:cNvPr id="8067" name="Google Shape;8067;p5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APRIL</a:t>
              </a:r>
              <a:endParaRPr sz="267">
                <a:solidFill>
                  <a:srgbClr val="FFFFFF"/>
                </a:solidFill>
              </a:endParaRPr>
            </a:p>
          </p:txBody>
        </p:sp>
        <p:sp>
          <p:nvSpPr>
            <p:cNvPr id="8068" name="Google Shape;8068;p5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MAY</a:t>
              </a:r>
              <a:endParaRPr sz="267">
                <a:solidFill>
                  <a:srgbClr val="FFFFFF"/>
                </a:solidFill>
              </a:endParaRPr>
            </a:p>
          </p:txBody>
        </p:sp>
        <p:sp>
          <p:nvSpPr>
            <p:cNvPr id="8069" name="Google Shape;8069;p5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267">
                  <a:solidFill>
                    <a:srgbClr val="FFFFFF"/>
                  </a:solidFill>
                </a:rPr>
                <a:t>JUNE</a:t>
              </a:r>
              <a:endParaRPr sz="267">
                <a:solidFill>
                  <a:srgbClr val="FFFFFF"/>
                </a:solidFill>
              </a:endParaRPr>
            </a:p>
          </p:txBody>
        </p:sp>
        <p:sp>
          <p:nvSpPr>
            <p:cNvPr id="8070" name="Google Shape;8070;p5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1</a:t>
              </a:r>
              <a:endParaRPr sz="267">
                <a:solidFill>
                  <a:srgbClr val="FFFFFF"/>
                </a:solidFill>
              </a:endParaRPr>
            </a:p>
          </p:txBody>
        </p:sp>
        <p:sp>
          <p:nvSpPr>
            <p:cNvPr id="8071" name="Google Shape;8071;p5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267">
                  <a:solidFill>
                    <a:srgbClr val="FFFFFF"/>
                  </a:solidFill>
                </a:rPr>
                <a:t>PHASE 2</a:t>
              </a:r>
              <a:endParaRPr sz="267">
                <a:solidFill>
                  <a:srgbClr val="FFFFFF"/>
                </a:solidFill>
              </a:endParaRPr>
            </a:p>
          </p:txBody>
        </p:sp>
        <p:sp>
          <p:nvSpPr>
            <p:cNvPr id="8072" name="Google Shape;8072;p5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3" name="Google Shape;8073;p5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sp>
          <p:nvSpPr>
            <p:cNvPr id="8074" name="Google Shape;8074;p5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1</a:t>
              </a:r>
              <a:endParaRPr sz="267">
                <a:solidFill>
                  <a:srgbClr val="FFFFFF"/>
                </a:solidFill>
              </a:endParaRPr>
            </a:p>
          </p:txBody>
        </p:sp>
        <p:sp>
          <p:nvSpPr>
            <p:cNvPr id="8075" name="Google Shape;8075;p5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267">
                  <a:solidFill>
                    <a:srgbClr val="FFFFFF"/>
                  </a:solidFill>
                </a:rPr>
                <a:t>Task 2</a:t>
              </a:r>
              <a:endParaRPr sz="267">
                <a:solidFill>
                  <a:srgbClr val="FFFFFF"/>
                </a:solidFill>
              </a:endParaRPr>
            </a:p>
          </p:txBody>
        </p:sp>
        <p:grpSp>
          <p:nvGrpSpPr>
            <p:cNvPr id="8076" name="Google Shape;8076;p59"/>
            <p:cNvGrpSpPr/>
            <p:nvPr/>
          </p:nvGrpSpPr>
          <p:grpSpPr>
            <a:xfrm>
              <a:off x="3748438" y="1378608"/>
              <a:ext cx="2159202" cy="903971"/>
              <a:chOff x="1683525" y="2179850"/>
              <a:chExt cx="4519050" cy="2134525"/>
            </a:xfrm>
          </p:grpSpPr>
          <p:sp>
            <p:nvSpPr>
              <p:cNvPr id="8077" name="Google Shape;8077;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8" name="Google Shape;8078;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79" name="Google Shape;8079;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0" name="Google Shape;8080;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1" name="Google Shape;8081;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2" name="Google Shape;8082;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3" name="Google Shape;8083;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4" name="Google Shape;8084;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5" name="Google Shape;8085;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6" name="Google Shape;8086;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7" name="Google Shape;8087;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267">
                  <a:solidFill>
                    <a:srgbClr val="FFFFFF"/>
                  </a:solidFill>
                </a:endParaRPr>
              </a:p>
            </p:txBody>
          </p:sp>
          <p:sp>
            <p:nvSpPr>
              <p:cNvPr id="8088" name="Google Shape;8088;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267">
                  <a:solidFill>
                    <a:srgbClr val="FFFFFF"/>
                  </a:solidFill>
                </a:endParaRPr>
              </a:p>
            </p:txBody>
          </p:sp>
        </p:gr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092"/>
        <p:cNvGrpSpPr/>
        <p:nvPr/>
      </p:nvGrpSpPr>
      <p:grpSpPr>
        <a:xfrm>
          <a:off x="0" y="0"/>
          <a:ext cx="0" cy="0"/>
          <a:chOff x="0" y="0"/>
          <a:chExt cx="0" cy="0"/>
        </a:xfrm>
      </p:grpSpPr>
      <p:grpSp>
        <p:nvGrpSpPr>
          <p:cNvPr id="8093" name="Google Shape;8093;p60"/>
          <p:cNvGrpSpPr/>
          <p:nvPr/>
        </p:nvGrpSpPr>
        <p:grpSpPr>
          <a:xfrm>
            <a:off x="6419579" y="1588589"/>
            <a:ext cx="993908" cy="958484"/>
            <a:chOff x="4249973" y="1201875"/>
            <a:chExt cx="1958568" cy="1888762"/>
          </a:xfrm>
        </p:grpSpPr>
        <p:sp>
          <p:nvSpPr>
            <p:cNvPr id="8094" name="Google Shape;8094;p6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95" name="Google Shape;8095;p60"/>
            <p:cNvGrpSpPr/>
            <p:nvPr/>
          </p:nvGrpSpPr>
          <p:grpSpPr>
            <a:xfrm>
              <a:off x="5853086" y="1789142"/>
              <a:ext cx="355454" cy="1048099"/>
              <a:chOff x="5576108" y="2016725"/>
              <a:chExt cx="565200" cy="1666560"/>
            </a:xfrm>
          </p:grpSpPr>
          <p:sp>
            <p:nvSpPr>
              <p:cNvPr id="8096" name="Google Shape;8096;p6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97" name="Google Shape;8097;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98" name="Google Shape;8098;p60"/>
            <p:cNvGrpSpPr/>
            <p:nvPr/>
          </p:nvGrpSpPr>
          <p:grpSpPr>
            <a:xfrm>
              <a:off x="4869455" y="2691676"/>
              <a:ext cx="1013897" cy="398961"/>
              <a:chOff x="4012057" y="3451825"/>
              <a:chExt cx="1612175" cy="634379"/>
            </a:xfrm>
          </p:grpSpPr>
          <p:sp>
            <p:nvSpPr>
              <p:cNvPr id="8099" name="Google Shape;8099;p6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0" name="Google Shape;8100;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1" name="Google Shape;8101;p60"/>
            <p:cNvGrpSpPr/>
            <p:nvPr/>
          </p:nvGrpSpPr>
          <p:grpSpPr>
            <a:xfrm>
              <a:off x="4276937" y="2155961"/>
              <a:ext cx="651965" cy="891358"/>
              <a:chOff x="3069908" y="2599997"/>
              <a:chExt cx="1036675" cy="1417328"/>
            </a:xfrm>
          </p:grpSpPr>
          <p:sp>
            <p:nvSpPr>
              <p:cNvPr id="8102" name="Google Shape;8102;p6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3" name="Google Shape;8103;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04" name="Google Shape;8104;p60"/>
            <p:cNvGrpSpPr/>
            <p:nvPr/>
          </p:nvGrpSpPr>
          <p:grpSpPr>
            <a:xfrm>
              <a:off x="5054918" y="1201875"/>
              <a:ext cx="999548" cy="602711"/>
              <a:chOff x="4306958" y="1082925"/>
              <a:chExt cx="1589359" cy="958358"/>
            </a:xfrm>
          </p:grpSpPr>
          <p:sp>
            <p:nvSpPr>
              <p:cNvPr id="8105" name="Google Shape;8105;p6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6" name="Google Shape;8106;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107" name="Google Shape;8107;p60"/>
            <p:cNvGrpSpPr/>
            <p:nvPr/>
          </p:nvGrpSpPr>
          <p:grpSpPr>
            <a:xfrm>
              <a:off x="4249973" y="1303451"/>
              <a:ext cx="799317" cy="841334"/>
              <a:chOff x="3027033" y="1244439"/>
              <a:chExt cx="1270977" cy="1337786"/>
            </a:xfrm>
          </p:grpSpPr>
          <p:sp>
            <p:nvSpPr>
              <p:cNvPr id="8108" name="Google Shape;8108;p6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109" name="Google Shape;8109;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10" name="Google Shape;8110;p60"/>
          <p:cNvGrpSpPr/>
          <p:nvPr/>
        </p:nvGrpSpPr>
        <p:grpSpPr>
          <a:xfrm>
            <a:off x="974744" y="2759853"/>
            <a:ext cx="1015689" cy="973195"/>
            <a:chOff x="2657744" y="2337745"/>
            <a:chExt cx="832987" cy="798137"/>
          </a:xfrm>
        </p:grpSpPr>
        <p:sp>
          <p:nvSpPr>
            <p:cNvPr id="8111" name="Google Shape;8111;p6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6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6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6" name="Google Shape;8116;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7" name="Google Shape;8117;p60"/>
          <p:cNvGrpSpPr/>
          <p:nvPr/>
        </p:nvGrpSpPr>
        <p:grpSpPr>
          <a:xfrm>
            <a:off x="4322697" y="2764130"/>
            <a:ext cx="914092" cy="964781"/>
            <a:chOff x="3398134" y="2057755"/>
            <a:chExt cx="704087" cy="743130"/>
          </a:xfrm>
        </p:grpSpPr>
        <p:grpSp>
          <p:nvGrpSpPr>
            <p:cNvPr id="8118" name="Google Shape;8118;p60"/>
            <p:cNvGrpSpPr/>
            <p:nvPr/>
          </p:nvGrpSpPr>
          <p:grpSpPr>
            <a:xfrm>
              <a:off x="3398134" y="2290183"/>
              <a:ext cx="315300" cy="219900"/>
              <a:chOff x="3398134" y="2290183"/>
              <a:chExt cx="315300" cy="219900"/>
            </a:xfrm>
          </p:grpSpPr>
          <p:sp>
            <p:nvSpPr>
              <p:cNvPr id="8119" name="Google Shape;8119;p6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0" name="Google Shape;8120;p60"/>
              <p:cNvCxnSpPr>
                <a:stCxn id="811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121" name="Google Shape;8121;p60"/>
            <p:cNvGrpSpPr/>
            <p:nvPr/>
          </p:nvGrpSpPr>
          <p:grpSpPr>
            <a:xfrm>
              <a:off x="3547823" y="2467358"/>
              <a:ext cx="219900" cy="333527"/>
              <a:chOff x="3547823" y="2467358"/>
              <a:chExt cx="219900" cy="333527"/>
            </a:xfrm>
          </p:grpSpPr>
          <p:sp>
            <p:nvSpPr>
              <p:cNvPr id="8122" name="Google Shape;8122;p6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3" name="Google Shape;8123;p6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124" name="Google Shape;8124;p60"/>
            <p:cNvGrpSpPr/>
            <p:nvPr/>
          </p:nvGrpSpPr>
          <p:grpSpPr>
            <a:xfrm>
              <a:off x="3734138" y="2467358"/>
              <a:ext cx="219900" cy="333527"/>
              <a:chOff x="3734138" y="2467358"/>
              <a:chExt cx="219900" cy="333527"/>
            </a:xfrm>
          </p:grpSpPr>
          <p:sp>
            <p:nvSpPr>
              <p:cNvPr id="8125" name="Google Shape;8125;p6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6" name="Google Shape;8126;p6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127" name="Google Shape;8127;p60"/>
            <p:cNvGrpSpPr/>
            <p:nvPr/>
          </p:nvGrpSpPr>
          <p:grpSpPr>
            <a:xfrm>
              <a:off x="3787560" y="2288011"/>
              <a:ext cx="314661" cy="219900"/>
              <a:chOff x="3787560" y="2288011"/>
              <a:chExt cx="314661" cy="219900"/>
            </a:xfrm>
          </p:grpSpPr>
          <p:sp>
            <p:nvSpPr>
              <p:cNvPr id="8128" name="Google Shape;8128;p6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129" name="Google Shape;8129;p6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130" name="Google Shape;8130;p60"/>
            <p:cNvGrpSpPr/>
            <p:nvPr/>
          </p:nvGrpSpPr>
          <p:grpSpPr>
            <a:xfrm>
              <a:off x="3637290" y="2057755"/>
              <a:ext cx="219900" cy="335499"/>
              <a:chOff x="3637290" y="2057755"/>
              <a:chExt cx="219900" cy="335499"/>
            </a:xfrm>
          </p:grpSpPr>
          <p:sp>
            <p:nvSpPr>
              <p:cNvPr id="8131" name="Google Shape;8131;p6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132" name="Google Shape;8132;p6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133" name="Google Shape;8133;p60"/>
          <p:cNvGrpSpPr/>
          <p:nvPr/>
        </p:nvGrpSpPr>
        <p:grpSpPr>
          <a:xfrm>
            <a:off x="6556326" y="2773057"/>
            <a:ext cx="946871" cy="946871"/>
            <a:chOff x="5007123" y="2079403"/>
            <a:chExt cx="687600" cy="687600"/>
          </a:xfrm>
        </p:grpSpPr>
        <p:sp>
          <p:nvSpPr>
            <p:cNvPr id="8134" name="Google Shape;8134;p6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5" name="Google Shape;8135;p6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6" name="Google Shape;8136;p6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37" name="Google Shape;8137;p6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38" name="Google Shape;8138;p60"/>
          <p:cNvGrpSpPr/>
          <p:nvPr/>
        </p:nvGrpSpPr>
        <p:grpSpPr>
          <a:xfrm>
            <a:off x="7635575" y="2765733"/>
            <a:ext cx="961331" cy="961577"/>
            <a:chOff x="5797446" y="2063053"/>
            <a:chExt cx="698100" cy="698280"/>
          </a:xfrm>
        </p:grpSpPr>
        <p:sp>
          <p:nvSpPr>
            <p:cNvPr id="8139" name="Google Shape;8139;p6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0" name="Google Shape;8140;p6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1" name="Google Shape;8141;p6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2" name="Google Shape;8142;p6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3" name="Google Shape;8143;p60"/>
          <p:cNvGrpSpPr/>
          <p:nvPr/>
        </p:nvGrpSpPr>
        <p:grpSpPr>
          <a:xfrm>
            <a:off x="10895772" y="4959872"/>
            <a:ext cx="374113" cy="897552"/>
            <a:chOff x="8075075" y="3754290"/>
            <a:chExt cx="255612" cy="613194"/>
          </a:xfrm>
        </p:grpSpPr>
        <p:grpSp>
          <p:nvGrpSpPr>
            <p:cNvPr id="8144" name="Google Shape;8144;p60"/>
            <p:cNvGrpSpPr/>
            <p:nvPr/>
          </p:nvGrpSpPr>
          <p:grpSpPr>
            <a:xfrm>
              <a:off x="8075075" y="3754290"/>
              <a:ext cx="255612" cy="613194"/>
              <a:chOff x="8075075" y="3754290"/>
              <a:chExt cx="255612" cy="613194"/>
            </a:xfrm>
          </p:grpSpPr>
          <p:sp>
            <p:nvSpPr>
              <p:cNvPr id="8145" name="Google Shape;8145;p6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46" name="Google Shape;8146;p6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47" name="Google Shape;8147;p6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48" name="Google Shape;8148;p60"/>
          <p:cNvGrpSpPr/>
          <p:nvPr/>
        </p:nvGrpSpPr>
        <p:grpSpPr>
          <a:xfrm>
            <a:off x="7051849" y="4944934"/>
            <a:ext cx="627136" cy="911660"/>
            <a:chOff x="1697726" y="3244179"/>
            <a:chExt cx="788124" cy="1146069"/>
          </a:xfrm>
        </p:grpSpPr>
        <p:sp>
          <p:nvSpPr>
            <p:cNvPr id="8149" name="Google Shape;8149;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0" name="Google Shape;8150;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1" name="Google Shape;8151;p60"/>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152" name="Google Shape;8152;p60"/>
          <p:cNvGrpSpPr/>
          <p:nvPr/>
        </p:nvGrpSpPr>
        <p:grpSpPr>
          <a:xfrm>
            <a:off x="7880050" y="4959870"/>
            <a:ext cx="391855" cy="391793"/>
            <a:chOff x="6134814" y="3754290"/>
            <a:chExt cx="293891" cy="293845"/>
          </a:xfrm>
        </p:grpSpPr>
        <p:sp>
          <p:nvSpPr>
            <p:cNvPr id="8153" name="Google Shape;8153;p6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4" name="Google Shape;8154;p6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55" name="Google Shape;8155;p60"/>
          <p:cNvGrpSpPr/>
          <p:nvPr/>
        </p:nvGrpSpPr>
        <p:grpSpPr>
          <a:xfrm>
            <a:off x="7880050" y="5464766"/>
            <a:ext cx="391855" cy="391855"/>
            <a:chOff x="6134814" y="4086186"/>
            <a:chExt cx="293891" cy="293891"/>
          </a:xfrm>
        </p:grpSpPr>
        <p:sp>
          <p:nvSpPr>
            <p:cNvPr id="8156" name="Google Shape;8156;p6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7" name="Google Shape;8157;p6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58" name="Google Shape;8158;p60"/>
          <p:cNvSpPr/>
          <p:nvPr/>
        </p:nvSpPr>
        <p:spPr>
          <a:xfrm>
            <a:off x="9264619" y="4958800"/>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60"/>
          <p:cNvSpPr/>
          <p:nvPr/>
        </p:nvSpPr>
        <p:spPr>
          <a:xfrm rot="10800000">
            <a:off x="8472970" y="4955783"/>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0" name="Google Shape;8160;p60"/>
          <p:cNvGrpSpPr/>
          <p:nvPr/>
        </p:nvGrpSpPr>
        <p:grpSpPr>
          <a:xfrm>
            <a:off x="10446685" y="3903021"/>
            <a:ext cx="830511" cy="829259"/>
            <a:chOff x="1187048" y="238125"/>
            <a:chExt cx="5256397" cy="5248476"/>
          </a:xfrm>
        </p:grpSpPr>
        <p:sp>
          <p:nvSpPr>
            <p:cNvPr id="8161" name="Google Shape;8161;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2" name="Google Shape;8162;p6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3" name="Google Shape;8163;p6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4" name="Google Shape;8164;p6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65" name="Google Shape;8165;p60"/>
          <p:cNvGrpSpPr/>
          <p:nvPr/>
        </p:nvGrpSpPr>
        <p:grpSpPr>
          <a:xfrm>
            <a:off x="3056158" y="3915834"/>
            <a:ext cx="1747983" cy="816543"/>
            <a:chOff x="238125" y="1188750"/>
            <a:chExt cx="7140450" cy="3335550"/>
          </a:xfrm>
        </p:grpSpPr>
        <p:sp>
          <p:nvSpPr>
            <p:cNvPr id="8166" name="Google Shape;816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7" name="Google Shape;816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8" name="Google Shape;816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9" name="Google Shape;816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0" name="Google Shape;817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1" name="Google Shape;8171;p60"/>
          <p:cNvGrpSpPr/>
          <p:nvPr/>
        </p:nvGrpSpPr>
        <p:grpSpPr>
          <a:xfrm>
            <a:off x="8823987" y="3903240"/>
            <a:ext cx="1480399" cy="828936"/>
            <a:chOff x="238125" y="1335475"/>
            <a:chExt cx="5418735" cy="3034175"/>
          </a:xfrm>
        </p:grpSpPr>
        <p:sp>
          <p:nvSpPr>
            <p:cNvPr id="8172" name="Google Shape;817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3" name="Google Shape;817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74" name="Google Shape;817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75" name="Google Shape;8175;p60"/>
          <p:cNvGrpSpPr/>
          <p:nvPr/>
        </p:nvGrpSpPr>
        <p:grpSpPr>
          <a:xfrm>
            <a:off x="7247533" y="3899104"/>
            <a:ext cx="1432601" cy="836241"/>
            <a:chOff x="5359127" y="2910889"/>
            <a:chExt cx="1097723" cy="640831"/>
          </a:xfrm>
        </p:grpSpPr>
        <p:grpSp>
          <p:nvGrpSpPr>
            <p:cNvPr id="8176" name="Google Shape;8176;p60"/>
            <p:cNvGrpSpPr/>
            <p:nvPr/>
          </p:nvGrpSpPr>
          <p:grpSpPr>
            <a:xfrm>
              <a:off x="5929791" y="3263088"/>
              <a:ext cx="527060" cy="287097"/>
              <a:chOff x="5929791" y="3263088"/>
              <a:chExt cx="527060" cy="287097"/>
            </a:xfrm>
          </p:grpSpPr>
          <p:sp>
            <p:nvSpPr>
              <p:cNvPr id="8177" name="Google Shape;8177;p6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78" name="Google Shape;8178;p6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79" name="Google Shape;8179;p60"/>
            <p:cNvGrpSpPr/>
            <p:nvPr/>
          </p:nvGrpSpPr>
          <p:grpSpPr>
            <a:xfrm>
              <a:off x="5359127" y="3263089"/>
              <a:ext cx="526428" cy="288631"/>
              <a:chOff x="5359127" y="3263089"/>
              <a:chExt cx="526428" cy="288631"/>
            </a:xfrm>
          </p:grpSpPr>
          <p:sp>
            <p:nvSpPr>
              <p:cNvPr id="8180" name="Google Shape;8180;p6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1" name="Google Shape;8181;p6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2" name="Google Shape;8182;p60"/>
            <p:cNvGrpSpPr/>
            <p:nvPr/>
          </p:nvGrpSpPr>
          <p:grpSpPr>
            <a:xfrm>
              <a:off x="5551525" y="2910889"/>
              <a:ext cx="520901" cy="610283"/>
              <a:chOff x="5551525" y="2910889"/>
              <a:chExt cx="520901" cy="610283"/>
            </a:xfrm>
          </p:grpSpPr>
          <p:sp>
            <p:nvSpPr>
              <p:cNvPr id="8183" name="Google Shape;8183;p6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4" name="Google Shape;8184;p6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85" name="Google Shape;8185;p60"/>
            <p:cNvGrpSpPr/>
            <p:nvPr/>
          </p:nvGrpSpPr>
          <p:grpSpPr>
            <a:xfrm>
              <a:off x="5743962" y="2919100"/>
              <a:ext cx="623674" cy="284502"/>
              <a:chOff x="5743962" y="2919100"/>
              <a:chExt cx="623674" cy="284502"/>
            </a:xfrm>
          </p:grpSpPr>
          <p:sp>
            <p:nvSpPr>
              <p:cNvPr id="8186" name="Google Shape;8186;p6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87" name="Google Shape;8187;p6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88" name="Google Shape;8188;p60"/>
          <p:cNvGrpSpPr/>
          <p:nvPr/>
        </p:nvGrpSpPr>
        <p:grpSpPr>
          <a:xfrm>
            <a:off x="10115817" y="2766717"/>
            <a:ext cx="1166635" cy="959467"/>
            <a:chOff x="7608988" y="2093194"/>
            <a:chExt cx="817276" cy="672147"/>
          </a:xfrm>
        </p:grpSpPr>
        <p:cxnSp>
          <p:nvCxnSpPr>
            <p:cNvPr id="8189" name="Google Shape;8189;p6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0" name="Google Shape;8190;p6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1" name="Google Shape;8191;p6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2" name="Google Shape;8192;p6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93" name="Google Shape;8193;p6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94" name="Google Shape;8194;p6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95" name="Google Shape;8195;p60"/>
            <p:cNvGrpSpPr/>
            <p:nvPr/>
          </p:nvGrpSpPr>
          <p:grpSpPr>
            <a:xfrm>
              <a:off x="7721175" y="2093194"/>
              <a:ext cx="599587" cy="623846"/>
              <a:chOff x="7721175" y="2093194"/>
              <a:chExt cx="599587" cy="623846"/>
            </a:xfrm>
          </p:grpSpPr>
          <p:grpSp>
            <p:nvGrpSpPr>
              <p:cNvPr id="8196" name="Google Shape;8196;p60"/>
              <p:cNvGrpSpPr/>
              <p:nvPr/>
            </p:nvGrpSpPr>
            <p:grpSpPr>
              <a:xfrm>
                <a:off x="7721175" y="2093194"/>
                <a:ext cx="291605" cy="623846"/>
                <a:chOff x="9405575" y="2061418"/>
                <a:chExt cx="291605" cy="623846"/>
              </a:xfrm>
            </p:grpSpPr>
            <p:sp>
              <p:nvSpPr>
                <p:cNvPr id="8197" name="Google Shape;8197;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8" name="Google Shape;8198;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99" name="Google Shape;8199;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0" name="Google Shape;8200;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1" name="Google Shape;8201;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2" name="Google Shape;8202;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3" name="Google Shape;8203;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204" name="Google Shape;8204;p60"/>
              <p:cNvGrpSpPr/>
              <p:nvPr/>
            </p:nvGrpSpPr>
            <p:grpSpPr>
              <a:xfrm flipH="1">
                <a:off x="8029157" y="2093194"/>
                <a:ext cx="291605" cy="623846"/>
                <a:chOff x="9405575" y="2061418"/>
                <a:chExt cx="291605" cy="623846"/>
              </a:xfrm>
            </p:grpSpPr>
            <p:sp>
              <p:nvSpPr>
                <p:cNvPr id="8205" name="Google Shape;8205;p6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6" name="Google Shape;8206;p6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7" name="Google Shape;8207;p6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8" name="Google Shape;8208;p6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09" name="Google Shape;8209;p6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0" name="Google Shape;8210;p6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211" name="Google Shape;8211;p6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212" name="Google Shape;8212;p60"/>
          <p:cNvGrpSpPr/>
          <p:nvPr/>
        </p:nvGrpSpPr>
        <p:grpSpPr>
          <a:xfrm>
            <a:off x="5375066" y="1588589"/>
            <a:ext cx="950076" cy="1047868"/>
            <a:chOff x="4206459" y="1191441"/>
            <a:chExt cx="712557" cy="785901"/>
          </a:xfrm>
        </p:grpSpPr>
        <p:sp>
          <p:nvSpPr>
            <p:cNvPr id="8213" name="Google Shape;8213;p6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4" name="Google Shape;8214;p6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5" name="Google Shape;8215;p6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6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217" name="Google Shape;8217;p60"/>
            <p:cNvGrpSpPr/>
            <p:nvPr/>
          </p:nvGrpSpPr>
          <p:grpSpPr>
            <a:xfrm>
              <a:off x="4644280" y="1290523"/>
              <a:ext cx="143716" cy="29463"/>
              <a:chOff x="4644280" y="1290523"/>
              <a:chExt cx="143716" cy="29463"/>
            </a:xfrm>
          </p:grpSpPr>
          <p:sp>
            <p:nvSpPr>
              <p:cNvPr id="8218" name="Google Shape;8218;p6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19" name="Google Shape;8219;p6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0" name="Google Shape;8220;p6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1" name="Google Shape;8221;p6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2" name="Google Shape;8222;p60"/>
            <p:cNvGrpSpPr/>
            <p:nvPr/>
          </p:nvGrpSpPr>
          <p:grpSpPr>
            <a:xfrm>
              <a:off x="4356567" y="1191441"/>
              <a:ext cx="143690" cy="29488"/>
              <a:chOff x="4356567" y="1191441"/>
              <a:chExt cx="143690" cy="29488"/>
            </a:xfrm>
          </p:grpSpPr>
          <p:sp>
            <p:nvSpPr>
              <p:cNvPr id="8223" name="Google Shape;8223;p6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4" name="Google Shape;8224;p6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5" name="Google Shape;8225;p6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6" name="Google Shape;8226;p6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27" name="Google Shape;8227;p60"/>
            <p:cNvGrpSpPr/>
            <p:nvPr/>
          </p:nvGrpSpPr>
          <p:grpSpPr>
            <a:xfrm>
              <a:off x="4339009" y="1863727"/>
              <a:ext cx="143703" cy="29476"/>
              <a:chOff x="4339009" y="1863727"/>
              <a:chExt cx="143703" cy="29476"/>
            </a:xfrm>
          </p:grpSpPr>
          <p:sp>
            <p:nvSpPr>
              <p:cNvPr id="8228" name="Google Shape;8228;p6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29" name="Google Shape;8229;p6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0" name="Google Shape;8230;p6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1" name="Google Shape;8231;p6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32" name="Google Shape;8232;p60"/>
            <p:cNvGrpSpPr/>
            <p:nvPr/>
          </p:nvGrpSpPr>
          <p:grpSpPr>
            <a:xfrm>
              <a:off x="4206459" y="1607315"/>
              <a:ext cx="29539" cy="142899"/>
              <a:chOff x="4206459" y="1607315"/>
              <a:chExt cx="29539" cy="142899"/>
            </a:xfrm>
          </p:grpSpPr>
          <p:sp>
            <p:nvSpPr>
              <p:cNvPr id="8233" name="Google Shape;8233;p6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4" name="Google Shape;8234;p6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5" name="Google Shape;8235;p6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6" name="Google Shape;8236;p6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237" name="Google Shape;8237;p6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8" name="Google Shape;8238;p6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39" name="Google Shape;8239;p6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0" name="Google Shape;8240;p6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241" name="Google Shape;8241;p60"/>
            <p:cNvGrpSpPr/>
            <p:nvPr/>
          </p:nvGrpSpPr>
          <p:grpSpPr>
            <a:xfrm>
              <a:off x="4889463" y="1423737"/>
              <a:ext cx="29552" cy="142899"/>
              <a:chOff x="4889463" y="1423737"/>
              <a:chExt cx="29552" cy="142899"/>
            </a:xfrm>
          </p:grpSpPr>
          <p:sp>
            <p:nvSpPr>
              <p:cNvPr id="8242" name="Google Shape;8242;p6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3" name="Google Shape;8243;p6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4" name="Google Shape;8244;p6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5" name="Google Shape;8245;p6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246" name="Google Shape;8246;p60"/>
            <p:cNvGrpSpPr/>
            <p:nvPr/>
          </p:nvGrpSpPr>
          <p:grpSpPr>
            <a:xfrm>
              <a:off x="4771663" y="1876896"/>
              <a:ext cx="108651" cy="100447"/>
              <a:chOff x="4771663" y="1876896"/>
              <a:chExt cx="108651" cy="100447"/>
            </a:xfrm>
          </p:grpSpPr>
          <p:sp>
            <p:nvSpPr>
              <p:cNvPr id="8247" name="Google Shape;8247;p6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8" name="Google Shape;8248;p6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49" name="Google Shape;8249;p6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250" name="Google Shape;8250;p6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251" name="Google Shape;8251;p60"/>
          <p:cNvGrpSpPr/>
          <p:nvPr/>
        </p:nvGrpSpPr>
        <p:grpSpPr>
          <a:xfrm>
            <a:off x="5369033" y="2766219"/>
            <a:ext cx="1055049" cy="960467"/>
            <a:chOff x="267375" y="1071875"/>
            <a:chExt cx="470500" cy="428550"/>
          </a:xfrm>
        </p:grpSpPr>
        <p:sp>
          <p:nvSpPr>
            <p:cNvPr id="8252" name="Google Shape;8252;p6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3" name="Google Shape;8253;p6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4" name="Google Shape;8254;p6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5" name="Google Shape;8255;p6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6" name="Google Shape;8256;p6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6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6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6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0" name="Google Shape;8260;p60"/>
          <p:cNvGrpSpPr/>
          <p:nvPr/>
        </p:nvGrpSpPr>
        <p:grpSpPr>
          <a:xfrm>
            <a:off x="969692" y="4959059"/>
            <a:ext cx="1877925" cy="897555"/>
            <a:chOff x="712664" y="3693287"/>
            <a:chExt cx="1460738" cy="698160"/>
          </a:xfrm>
        </p:grpSpPr>
        <p:grpSp>
          <p:nvGrpSpPr>
            <p:cNvPr id="8261" name="Google Shape;8261;p60"/>
            <p:cNvGrpSpPr/>
            <p:nvPr/>
          </p:nvGrpSpPr>
          <p:grpSpPr>
            <a:xfrm>
              <a:off x="1380079" y="4133090"/>
              <a:ext cx="234048" cy="258099"/>
              <a:chOff x="1380079" y="4133090"/>
              <a:chExt cx="234048" cy="258099"/>
            </a:xfrm>
          </p:grpSpPr>
          <p:sp>
            <p:nvSpPr>
              <p:cNvPr id="8262" name="Google Shape;8262;p6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6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64" name="Google Shape;8264;p6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65" name="Google Shape;8265;p60"/>
            <p:cNvGrpSpPr/>
            <p:nvPr/>
          </p:nvGrpSpPr>
          <p:grpSpPr>
            <a:xfrm>
              <a:off x="884610" y="3864082"/>
              <a:ext cx="1118566" cy="527275"/>
              <a:chOff x="890961" y="3865463"/>
              <a:chExt cx="1115221" cy="525698"/>
            </a:xfrm>
          </p:grpSpPr>
          <p:sp>
            <p:nvSpPr>
              <p:cNvPr id="8266" name="Google Shape;8266;p6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7" name="Google Shape;8267;p6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8" name="Google Shape;8268;p6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9" name="Google Shape;8269;p60"/>
            <p:cNvGrpSpPr/>
            <p:nvPr/>
          </p:nvGrpSpPr>
          <p:grpSpPr>
            <a:xfrm>
              <a:off x="712664" y="3693287"/>
              <a:ext cx="1460738" cy="698160"/>
              <a:chOff x="712664" y="3693025"/>
              <a:chExt cx="1460738" cy="698160"/>
            </a:xfrm>
          </p:grpSpPr>
          <p:sp>
            <p:nvSpPr>
              <p:cNvPr id="8270" name="Google Shape;8270;p6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1" name="Google Shape;8271;p6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6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3" name="Google Shape;8273;p6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4" name="Google Shape;8274;p6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6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60"/>
          <p:cNvGrpSpPr/>
          <p:nvPr/>
        </p:nvGrpSpPr>
        <p:grpSpPr>
          <a:xfrm>
            <a:off x="4219981" y="1588589"/>
            <a:ext cx="1060647" cy="985108"/>
            <a:chOff x="3348603" y="1236445"/>
            <a:chExt cx="749256" cy="695894"/>
          </a:xfrm>
        </p:grpSpPr>
        <p:grpSp>
          <p:nvGrpSpPr>
            <p:cNvPr id="8277" name="Google Shape;8277;p60"/>
            <p:cNvGrpSpPr/>
            <p:nvPr/>
          </p:nvGrpSpPr>
          <p:grpSpPr>
            <a:xfrm>
              <a:off x="3583779" y="1236445"/>
              <a:ext cx="293795" cy="285811"/>
              <a:chOff x="3750225" y="1774000"/>
              <a:chExt cx="149575" cy="145525"/>
            </a:xfrm>
          </p:grpSpPr>
          <p:sp>
            <p:nvSpPr>
              <p:cNvPr id="8278" name="Google Shape;8278;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0" name="Google Shape;8280;p60"/>
            <p:cNvGrpSpPr/>
            <p:nvPr/>
          </p:nvGrpSpPr>
          <p:grpSpPr>
            <a:xfrm>
              <a:off x="3775534" y="1462599"/>
              <a:ext cx="322325" cy="285958"/>
              <a:chOff x="3847850" y="1889150"/>
              <a:chExt cx="164100" cy="145600"/>
            </a:xfrm>
          </p:grpSpPr>
          <p:sp>
            <p:nvSpPr>
              <p:cNvPr id="8281" name="Google Shape;8281;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2" name="Google Shape;8282;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3" name="Google Shape;8283;p60"/>
            <p:cNvGrpSpPr/>
            <p:nvPr/>
          </p:nvGrpSpPr>
          <p:grpSpPr>
            <a:xfrm>
              <a:off x="3545329" y="1646528"/>
              <a:ext cx="293746" cy="285811"/>
              <a:chOff x="3730650" y="1982800"/>
              <a:chExt cx="149550" cy="145525"/>
            </a:xfrm>
          </p:grpSpPr>
          <p:sp>
            <p:nvSpPr>
              <p:cNvPr id="8284" name="Google Shape;8284;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86" name="Google Shape;8286;p60"/>
            <p:cNvGrpSpPr/>
            <p:nvPr/>
          </p:nvGrpSpPr>
          <p:grpSpPr>
            <a:xfrm>
              <a:off x="3348603" y="1415046"/>
              <a:ext cx="294384" cy="284387"/>
              <a:chOff x="3630494" y="1864938"/>
              <a:chExt cx="149875" cy="144800"/>
            </a:xfrm>
          </p:grpSpPr>
          <p:sp>
            <p:nvSpPr>
              <p:cNvPr id="8287" name="Google Shape;8287;p6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88" name="Google Shape;8288;p6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9" name="Google Shape;8289;p60"/>
          <p:cNvGrpSpPr/>
          <p:nvPr/>
        </p:nvGrpSpPr>
        <p:grpSpPr>
          <a:xfrm>
            <a:off x="3048683" y="4952450"/>
            <a:ext cx="1766565" cy="904111"/>
            <a:chOff x="2413923" y="3711366"/>
            <a:chExt cx="1374117" cy="703260"/>
          </a:xfrm>
        </p:grpSpPr>
        <p:grpSp>
          <p:nvGrpSpPr>
            <p:cNvPr id="8290" name="Google Shape;8290;p60"/>
            <p:cNvGrpSpPr/>
            <p:nvPr/>
          </p:nvGrpSpPr>
          <p:grpSpPr>
            <a:xfrm>
              <a:off x="2413923" y="3711366"/>
              <a:ext cx="1374117" cy="703260"/>
              <a:chOff x="2413923" y="3711366"/>
              <a:chExt cx="1374117" cy="703260"/>
            </a:xfrm>
          </p:grpSpPr>
          <p:sp>
            <p:nvSpPr>
              <p:cNvPr id="8291" name="Google Shape;8291;p6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92" name="Google Shape;8292;p60"/>
              <p:cNvGrpSpPr/>
              <p:nvPr/>
            </p:nvGrpSpPr>
            <p:grpSpPr>
              <a:xfrm>
                <a:off x="2600284" y="3808654"/>
                <a:ext cx="234506" cy="138009"/>
                <a:chOff x="2600284" y="3808654"/>
                <a:chExt cx="234506" cy="138009"/>
              </a:xfrm>
            </p:grpSpPr>
            <p:sp>
              <p:nvSpPr>
                <p:cNvPr id="8293" name="Google Shape;8293;p60"/>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4" name="Google Shape;8294;p6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5" name="Google Shape;8295;p60"/>
              <p:cNvGrpSpPr/>
              <p:nvPr/>
            </p:nvGrpSpPr>
            <p:grpSpPr>
              <a:xfrm>
                <a:off x="3359659" y="3805664"/>
                <a:ext cx="232294" cy="141000"/>
                <a:chOff x="3359659" y="3805664"/>
                <a:chExt cx="232294" cy="141000"/>
              </a:xfrm>
            </p:grpSpPr>
            <p:sp>
              <p:nvSpPr>
                <p:cNvPr id="8296" name="Google Shape;8296;p60"/>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97" name="Google Shape;8297;p6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98" name="Google Shape;8298;p60"/>
              <p:cNvGrpSpPr/>
              <p:nvPr/>
            </p:nvGrpSpPr>
            <p:grpSpPr>
              <a:xfrm>
                <a:off x="3067316" y="3711366"/>
                <a:ext cx="66900" cy="166809"/>
                <a:chOff x="3067316" y="3711366"/>
                <a:chExt cx="66900" cy="166809"/>
              </a:xfrm>
            </p:grpSpPr>
            <p:sp>
              <p:nvSpPr>
                <p:cNvPr id="8299" name="Google Shape;8299;p60"/>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0" name="Google Shape;8300;p6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1" name="Google Shape;8301;p60"/>
              <p:cNvGrpSpPr/>
              <p:nvPr/>
            </p:nvGrpSpPr>
            <p:grpSpPr>
              <a:xfrm>
                <a:off x="2413923" y="4058666"/>
                <a:ext cx="224119" cy="66900"/>
                <a:chOff x="2413923" y="4058666"/>
                <a:chExt cx="224119" cy="66900"/>
              </a:xfrm>
            </p:grpSpPr>
            <p:sp>
              <p:nvSpPr>
                <p:cNvPr id="8302" name="Google Shape;8302;p60"/>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3" name="Google Shape;8303;p6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04" name="Google Shape;8304;p60"/>
              <p:cNvGrpSpPr/>
              <p:nvPr/>
            </p:nvGrpSpPr>
            <p:grpSpPr>
              <a:xfrm>
                <a:off x="3564643" y="4058666"/>
                <a:ext cx="223397" cy="66900"/>
                <a:chOff x="3564643" y="4058666"/>
                <a:chExt cx="223397" cy="66900"/>
              </a:xfrm>
            </p:grpSpPr>
            <p:sp>
              <p:nvSpPr>
                <p:cNvPr id="8305" name="Google Shape;8305;p60"/>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306" name="Google Shape;8306;p6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307" name="Google Shape;8307;p60"/>
            <p:cNvGrpSpPr/>
            <p:nvPr/>
          </p:nvGrpSpPr>
          <p:grpSpPr>
            <a:xfrm>
              <a:off x="2633353" y="3965763"/>
              <a:ext cx="933975" cy="445687"/>
              <a:chOff x="2633353" y="3965763"/>
              <a:chExt cx="933975" cy="445687"/>
            </a:xfrm>
          </p:grpSpPr>
          <p:sp>
            <p:nvSpPr>
              <p:cNvPr id="8308" name="Google Shape;8308;p6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309" name="Google Shape;8309;p6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310" name="Google Shape;8310;p60"/>
          <p:cNvGrpSpPr/>
          <p:nvPr/>
        </p:nvGrpSpPr>
        <p:grpSpPr>
          <a:xfrm>
            <a:off x="8547713" y="1686513"/>
            <a:ext cx="1508116" cy="783177"/>
            <a:chOff x="238125" y="999450"/>
            <a:chExt cx="7140700" cy="3708225"/>
          </a:xfrm>
        </p:grpSpPr>
        <p:sp>
          <p:nvSpPr>
            <p:cNvPr id="8311" name="Google Shape;8311;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6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7" name="Google Shape;8317;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8" name="Google Shape;8318;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0" name="Google Shape;8320;p60"/>
          <p:cNvGrpSpPr/>
          <p:nvPr/>
        </p:nvGrpSpPr>
        <p:grpSpPr>
          <a:xfrm>
            <a:off x="5016312" y="4952506"/>
            <a:ext cx="1834472" cy="904175"/>
            <a:chOff x="3913765" y="3641905"/>
            <a:chExt cx="1522805" cy="750560"/>
          </a:xfrm>
        </p:grpSpPr>
        <p:grpSp>
          <p:nvGrpSpPr>
            <p:cNvPr id="8321" name="Google Shape;8321;p60"/>
            <p:cNvGrpSpPr/>
            <p:nvPr/>
          </p:nvGrpSpPr>
          <p:grpSpPr>
            <a:xfrm>
              <a:off x="3913765" y="3997002"/>
              <a:ext cx="1522805" cy="395463"/>
              <a:chOff x="3913765" y="3997002"/>
              <a:chExt cx="1522805" cy="395463"/>
            </a:xfrm>
          </p:grpSpPr>
          <p:grpSp>
            <p:nvGrpSpPr>
              <p:cNvPr id="8322" name="Google Shape;8322;p60"/>
              <p:cNvGrpSpPr/>
              <p:nvPr/>
            </p:nvGrpSpPr>
            <p:grpSpPr>
              <a:xfrm>
                <a:off x="3913765" y="4138659"/>
                <a:ext cx="507602" cy="253806"/>
                <a:chOff x="3913765" y="4138659"/>
                <a:chExt cx="507602" cy="253806"/>
              </a:xfrm>
            </p:grpSpPr>
            <p:sp>
              <p:nvSpPr>
                <p:cNvPr id="8323" name="Google Shape;8323;p6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6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325" name="Google Shape;8325;p60"/>
              <p:cNvGrpSpPr/>
              <p:nvPr/>
            </p:nvGrpSpPr>
            <p:grpSpPr>
              <a:xfrm>
                <a:off x="4421361" y="3997002"/>
                <a:ext cx="507618" cy="395463"/>
                <a:chOff x="4421361" y="3997002"/>
                <a:chExt cx="507618" cy="395463"/>
              </a:xfrm>
            </p:grpSpPr>
            <p:sp>
              <p:nvSpPr>
                <p:cNvPr id="8326" name="Google Shape;8326;p6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7" name="Google Shape;8327;p6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8" name="Google Shape;8328;p60"/>
              <p:cNvGrpSpPr/>
              <p:nvPr/>
            </p:nvGrpSpPr>
            <p:grpSpPr>
              <a:xfrm>
                <a:off x="4928973" y="4189418"/>
                <a:ext cx="507596" cy="203047"/>
                <a:chOff x="4928973" y="4189418"/>
                <a:chExt cx="507596" cy="203047"/>
              </a:xfrm>
            </p:grpSpPr>
            <p:sp>
              <p:nvSpPr>
                <p:cNvPr id="8329" name="Google Shape;8329;p6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0" name="Google Shape;8330;p6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1" name="Google Shape;8331;p60"/>
            <p:cNvGrpSpPr/>
            <p:nvPr/>
          </p:nvGrpSpPr>
          <p:grpSpPr>
            <a:xfrm>
              <a:off x="4482186" y="3641905"/>
              <a:ext cx="397605" cy="349784"/>
              <a:chOff x="2906375" y="1159725"/>
              <a:chExt cx="1860575" cy="1636800"/>
            </a:xfrm>
          </p:grpSpPr>
          <p:sp>
            <p:nvSpPr>
              <p:cNvPr id="8332" name="Google Shape;8332;p6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33" name="Google Shape;8333;p6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6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335" name="Google Shape;8335;p6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36" name="Google Shape;8336;p60"/>
          <p:cNvGrpSpPr/>
          <p:nvPr/>
        </p:nvGrpSpPr>
        <p:grpSpPr>
          <a:xfrm>
            <a:off x="8729258" y="2765741"/>
            <a:ext cx="1254316" cy="961423"/>
            <a:chOff x="6599718" y="2068734"/>
            <a:chExt cx="940737" cy="721067"/>
          </a:xfrm>
        </p:grpSpPr>
        <p:sp>
          <p:nvSpPr>
            <p:cNvPr id="8337" name="Google Shape;8337;p6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8" name="Google Shape;8338;p6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39" name="Google Shape;8339;p6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6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1" name="Google Shape;8341;p6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2" name="Google Shape;8342;p6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43" name="Google Shape;8343;p60"/>
            <p:cNvGrpSpPr/>
            <p:nvPr/>
          </p:nvGrpSpPr>
          <p:grpSpPr>
            <a:xfrm>
              <a:off x="6836957" y="2068734"/>
              <a:ext cx="461892" cy="721067"/>
              <a:chOff x="6836957" y="2068734"/>
              <a:chExt cx="461892" cy="721067"/>
            </a:xfrm>
          </p:grpSpPr>
          <p:sp>
            <p:nvSpPr>
              <p:cNvPr id="8344" name="Google Shape;8344;p6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6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6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6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6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6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350" name="Google Shape;8350;p60"/>
              <p:cNvGrpSpPr/>
              <p:nvPr/>
            </p:nvGrpSpPr>
            <p:grpSpPr>
              <a:xfrm>
                <a:off x="6836957" y="2068734"/>
                <a:ext cx="461892" cy="721067"/>
                <a:chOff x="6836957" y="2068734"/>
                <a:chExt cx="461892" cy="721067"/>
              </a:xfrm>
            </p:grpSpPr>
            <p:sp>
              <p:nvSpPr>
                <p:cNvPr id="8351" name="Google Shape;8351;p6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6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6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4" name="Google Shape;8354;p6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5" name="Google Shape;8355;p6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6" name="Google Shape;8356;p6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6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58" name="Google Shape;8358;p60"/>
          <p:cNvGrpSpPr/>
          <p:nvPr/>
        </p:nvGrpSpPr>
        <p:grpSpPr>
          <a:xfrm>
            <a:off x="3240350" y="2771536"/>
            <a:ext cx="950103" cy="949832"/>
            <a:chOff x="2559249" y="2069323"/>
            <a:chExt cx="685566" cy="685634"/>
          </a:xfrm>
        </p:grpSpPr>
        <p:sp>
          <p:nvSpPr>
            <p:cNvPr id="8359" name="Google Shape;8359;p6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6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6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6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6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6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6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6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6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6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6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6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6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72" name="Google Shape;8372;p60"/>
          <p:cNvGrpSpPr/>
          <p:nvPr/>
        </p:nvGrpSpPr>
        <p:grpSpPr>
          <a:xfrm>
            <a:off x="10150266" y="1588589"/>
            <a:ext cx="1127527" cy="949215"/>
            <a:chOff x="951975" y="315800"/>
            <a:chExt cx="5860325" cy="4933550"/>
          </a:xfrm>
        </p:grpSpPr>
        <p:sp>
          <p:nvSpPr>
            <p:cNvPr id="8373" name="Google Shape;8373;p6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6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6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6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6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6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6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6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1" name="Google Shape;8381;p60"/>
          <p:cNvGrpSpPr/>
          <p:nvPr/>
        </p:nvGrpSpPr>
        <p:grpSpPr>
          <a:xfrm>
            <a:off x="4946437" y="3903400"/>
            <a:ext cx="2157243" cy="828965"/>
            <a:chOff x="3862800" y="3038525"/>
            <a:chExt cx="1329006" cy="510698"/>
          </a:xfrm>
        </p:grpSpPr>
        <p:sp>
          <p:nvSpPr>
            <p:cNvPr id="8382" name="Google Shape;8382;p6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3" name="Google Shape;8383;p6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84" name="Google Shape;8384;p60"/>
            <p:cNvGrpSpPr/>
            <p:nvPr/>
          </p:nvGrpSpPr>
          <p:grpSpPr>
            <a:xfrm>
              <a:off x="3967075" y="3040337"/>
              <a:ext cx="1019927" cy="402126"/>
              <a:chOff x="3967075" y="3040337"/>
              <a:chExt cx="1019927" cy="402126"/>
            </a:xfrm>
          </p:grpSpPr>
          <p:sp>
            <p:nvSpPr>
              <p:cNvPr id="8385" name="Google Shape;8385;p6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6" name="Google Shape;8386;p6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7" name="Google Shape;8387;p60"/>
            <p:cNvGrpSpPr/>
            <p:nvPr/>
          </p:nvGrpSpPr>
          <p:grpSpPr>
            <a:xfrm>
              <a:off x="4186700" y="3040337"/>
              <a:ext cx="390475" cy="183289"/>
              <a:chOff x="4186700" y="3040337"/>
              <a:chExt cx="390475" cy="183289"/>
            </a:xfrm>
          </p:grpSpPr>
          <p:sp>
            <p:nvSpPr>
              <p:cNvPr id="8388" name="Google Shape;8388;p6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89" name="Google Shape;8389;p6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0" name="Google Shape;8390;p60"/>
            <p:cNvGrpSpPr/>
            <p:nvPr/>
          </p:nvGrpSpPr>
          <p:grpSpPr>
            <a:xfrm>
              <a:off x="4073727" y="3040337"/>
              <a:ext cx="697794" cy="296263"/>
              <a:chOff x="4073727" y="3040337"/>
              <a:chExt cx="697794" cy="296263"/>
            </a:xfrm>
          </p:grpSpPr>
          <p:sp>
            <p:nvSpPr>
              <p:cNvPr id="8391" name="Google Shape;8391;p6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2" name="Google Shape;8392;p6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60"/>
            <p:cNvGrpSpPr/>
            <p:nvPr/>
          </p:nvGrpSpPr>
          <p:grpSpPr>
            <a:xfrm>
              <a:off x="3862800" y="3038525"/>
              <a:ext cx="1329006" cy="510698"/>
              <a:chOff x="3862800" y="3038525"/>
              <a:chExt cx="1329006" cy="510698"/>
            </a:xfrm>
          </p:grpSpPr>
          <p:sp>
            <p:nvSpPr>
              <p:cNvPr id="8394" name="Google Shape;8394;p6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95" name="Google Shape;8395;p6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96" name="Google Shape;8396;p60"/>
          <p:cNvGrpSpPr/>
          <p:nvPr/>
        </p:nvGrpSpPr>
        <p:grpSpPr>
          <a:xfrm>
            <a:off x="957534" y="1588588"/>
            <a:ext cx="1177607" cy="1033568"/>
            <a:chOff x="649648" y="271400"/>
            <a:chExt cx="6215377" cy="5455143"/>
          </a:xfrm>
        </p:grpSpPr>
        <p:sp>
          <p:nvSpPr>
            <p:cNvPr id="8397" name="Google Shape;8397;p6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8" name="Google Shape;8398;p6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99" name="Google Shape;8399;p6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0" name="Google Shape;8400;p6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1" name="Google Shape;8401;p6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2" name="Google Shape;8402;p6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3" name="Google Shape;8403;p6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4" name="Google Shape;8404;p6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5" name="Google Shape;8405;p6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6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6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408" name="Google Shape;8408;p6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9" name="Google Shape;8409;p60"/>
          <p:cNvGrpSpPr/>
          <p:nvPr/>
        </p:nvGrpSpPr>
        <p:grpSpPr>
          <a:xfrm>
            <a:off x="3101936" y="1588589"/>
            <a:ext cx="1023605" cy="1087319"/>
            <a:chOff x="2499700" y="1135950"/>
            <a:chExt cx="732402" cy="777990"/>
          </a:xfrm>
        </p:grpSpPr>
        <p:grpSp>
          <p:nvGrpSpPr>
            <p:cNvPr id="8410" name="Google Shape;8410;p60"/>
            <p:cNvGrpSpPr/>
            <p:nvPr/>
          </p:nvGrpSpPr>
          <p:grpSpPr>
            <a:xfrm>
              <a:off x="2499700" y="1135950"/>
              <a:ext cx="732402" cy="694705"/>
              <a:chOff x="2499700" y="1135950"/>
              <a:chExt cx="732402" cy="694705"/>
            </a:xfrm>
          </p:grpSpPr>
          <p:sp>
            <p:nvSpPr>
              <p:cNvPr id="8411" name="Google Shape;8411;p6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2" name="Google Shape;8412;p6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3" name="Google Shape;8413;p6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6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5" name="Google Shape;8415;p6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6" name="Google Shape;8416;p6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7" name="Google Shape;8417;p6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6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9" name="Google Shape;8419;p6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0" name="Google Shape;8420;p6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6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2" name="Google Shape;8422;p6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3" name="Google Shape;8423;p6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6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5" name="Google Shape;8425;p6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6" name="Google Shape;8426;p6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6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8" name="Google Shape;8428;p6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9" name="Google Shape;8429;p6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0" name="Google Shape;8430;p6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6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6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6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6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6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6" name="Google Shape;8436;p6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7" name="Google Shape;8437;p6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438" name="Google Shape;8438;p60"/>
            <p:cNvGrpSpPr/>
            <p:nvPr/>
          </p:nvGrpSpPr>
          <p:grpSpPr>
            <a:xfrm>
              <a:off x="2517909" y="1188726"/>
              <a:ext cx="702702" cy="725214"/>
              <a:chOff x="2517909" y="1188726"/>
              <a:chExt cx="702702" cy="725214"/>
            </a:xfrm>
          </p:grpSpPr>
          <p:sp>
            <p:nvSpPr>
              <p:cNvPr id="8439" name="Google Shape;8439;p6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0" name="Google Shape;8440;p6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1" name="Google Shape;8441;p6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2" name="Google Shape;8442;p6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443" name="Google Shape;8443;p6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444" name="Google Shape;8444;p60"/>
          <p:cNvGrpSpPr/>
          <p:nvPr/>
        </p:nvGrpSpPr>
        <p:grpSpPr>
          <a:xfrm>
            <a:off x="2229579" y="1588589"/>
            <a:ext cx="777919" cy="1160305"/>
            <a:chOff x="1716825" y="1121550"/>
            <a:chExt cx="622800" cy="928938"/>
          </a:xfrm>
        </p:grpSpPr>
        <p:grpSp>
          <p:nvGrpSpPr>
            <p:cNvPr id="8445" name="Google Shape;8445;p60"/>
            <p:cNvGrpSpPr/>
            <p:nvPr/>
          </p:nvGrpSpPr>
          <p:grpSpPr>
            <a:xfrm>
              <a:off x="1716825" y="1121550"/>
              <a:ext cx="622800" cy="928938"/>
              <a:chOff x="1716825" y="1121550"/>
              <a:chExt cx="622800" cy="928938"/>
            </a:xfrm>
          </p:grpSpPr>
          <p:cxnSp>
            <p:nvCxnSpPr>
              <p:cNvPr id="8446" name="Google Shape;8446;p6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47" name="Google Shape;8447;p6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48" name="Google Shape;8448;p60"/>
            <p:cNvGrpSpPr/>
            <p:nvPr/>
          </p:nvGrpSpPr>
          <p:grpSpPr>
            <a:xfrm>
              <a:off x="1768050" y="1172775"/>
              <a:ext cx="520200" cy="832000"/>
              <a:chOff x="1768050" y="1172775"/>
              <a:chExt cx="520200" cy="832000"/>
            </a:xfrm>
          </p:grpSpPr>
          <p:cxnSp>
            <p:nvCxnSpPr>
              <p:cNvPr id="8449" name="Google Shape;8449;p6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50" name="Google Shape;8450;p6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1" name="Google Shape;8451;p60"/>
            <p:cNvGrpSpPr/>
            <p:nvPr/>
          </p:nvGrpSpPr>
          <p:grpSpPr>
            <a:xfrm>
              <a:off x="1820100" y="1225475"/>
              <a:ext cx="416400" cy="729575"/>
              <a:chOff x="1820100" y="1225475"/>
              <a:chExt cx="416400" cy="729575"/>
            </a:xfrm>
          </p:grpSpPr>
          <p:cxnSp>
            <p:nvCxnSpPr>
              <p:cNvPr id="8452" name="Google Shape;8452;p6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53" name="Google Shape;8453;p6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4" name="Google Shape;8454;p60"/>
            <p:cNvGrpSpPr/>
            <p:nvPr/>
          </p:nvGrpSpPr>
          <p:grpSpPr>
            <a:xfrm>
              <a:off x="1874250" y="1278825"/>
              <a:ext cx="308100" cy="605275"/>
              <a:chOff x="1874250" y="1278825"/>
              <a:chExt cx="308100" cy="605275"/>
            </a:xfrm>
          </p:grpSpPr>
          <p:cxnSp>
            <p:nvCxnSpPr>
              <p:cNvPr id="8455" name="Google Shape;8455;p6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56" name="Google Shape;8456;p6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57" name="Google Shape;8457;p6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58" name="Google Shape;8458;p60"/>
          <p:cNvGrpSpPr/>
          <p:nvPr/>
        </p:nvGrpSpPr>
        <p:grpSpPr>
          <a:xfrm>
            <a:off x="2122676" y="2770351"/>
            <a:ext cx="985429" cy="952203"/>
            <a:chOff x="4334725" y="1355875"/>
            <a:chExt cx="3106650" cy="3001900"/>
          </a:xfrm>
        </p:grpSpPr>
        <p:grpSp>
          <p:nvGrpSpPr>
            <p:cNvPr id="8459" name="Google Shape;8459;p60"/>
            <p:cNvGrpSpPr/>
            <p:nvPr/>
          </p:nvGrpSpPr>
          <p:grpSpPr>
            <a:xfrm>
              <a:off x="4516050" y="1724875"/>
              <a:ext cx="2693725" cy="2632900"/>
              <a:chOff x="4516050" y="1724875"/>
              <a:chExt cx="2693725" cy="2632900"/>
            </a:xfrm>
          </p:grpSpPr>
          <p:sp>
            <p:nvSpPr>
              <p:cNvPr id="8460" name="Google Shape;8460;p6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1" name="Google Shape;8461;p6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2" name="Google Shape;8462;p6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63" name="Google Shape;8463;p60"/>
            <p:cNvGrpSpPr/>
            <p:nvPr/>
          </p:nvGrpSpPr>
          <p:grpSpPr>
            <a:xfrm>
              <a:off x="4334725" y="1355875"/>
              <a:ext cx="3106650" cy="2709650"/>
              <a:chOff x="4334725" y="1355875"/>
              <a:chExt cx="3106650" cy="2709650"/>
            </a:xfrm>
          </p:grpSpPr>
          <p:sp>
            <p:nvSpPr>
              <p:cNvPr id="8464" name="Google Shape;8464;p6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6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6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67" name="Google Shape;8467;p60"/>
          <p:cNvGrpSpPr/>
          <p:nvPr/>
        </p:nvGrpSpPr>
        <p:grpSpPr>
          <a:xfrm>
            <a:off x="10278608" y="4944713"/>
            <a:ext cx="416099" cy="912231"/>
            <a:chOff x="7645573" y="3754300"/>
            <a:chExt cx="293855" cy="644170"/>
          </a:xfrm>
        </p:grpSpPr>
        <p:sp>
          <p:nvSpPr>
            <p:cNvPr id="8468" name="Google Shape;8468;p6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6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0" name="Google Shape;8470;p60"/>
          <p:cNvGrpSpPr/>
          <p:nvPr/>
        </p:nvGrpSpPr>
        <p:grpSpPr>
          <a:xfrm>
            <a:off x="7507926" y="1588589"/>
            <a:ext cx="945348" cy="985812"/>
            <a:chOff x="5830645" y="1256617"/>
            <a:chExt cx="530340" cy="553040"/>
          </a:xfrm>
        </p:grpSpPr>
        <p:grpSp>
          <p:nvGrpSpPr>
            <p:cNvPr id="8471" name="Google Shape;8471;p60"/>
            <p:cNvGrpSpPr/>
            <p:nvPr/>
          </p:nvGrpSpPr>
          <p:grpSpPr>
            <a:xfrm>
              <a:off x="5830645" y="1256617"/>
              <a:ext cx="259743" cy="269909"/>
              <a:chOff x="5830645" y="1256617"/>
              <a:chExt cx="259743" cy="269909"/>
            </a:xfrm>
          </p:grpSpPr>
          <p:sp>
            <p:nvSpPr>
              <p:cNvPr id="8472" name="Google Shape;8472;p6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3" name="Google Shape;8473;p6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4" name="Google Shape;8474;p60"/>
            <p:cNvGrpSpPr/>
            <p:nvPr/>
          </p:nvGrpSpPr>
          <p:grpSpPr>
            <a:xfrm>
              <a:off x="6101293" y="1256617"/>
              <a:ext cx="259692" cy="269909"/>
              <a:chOff x="6101293" y="1256617"/>
              <a:chExt cx="259692" cy="269909"/>
            </a:xfrm>
          </p:grpSpPr>
          <p:sp>
            <p:nvSpPr>
              <p:cNvPr id="8475" name="Google Shape;8475;p6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6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77" name="Google Shape;8477;p60"/>
            <p:cNvGrpSpPr/>
            <p:nvPr/>
          </p:nvGrpSpPr>
          <p:grpSpPr>
            <a:xfrm>
              <a:off x="5830645" y="1539749"/>
              <a:ext cx="259692" cy="269909"/>
              <a:chOff x="5830645" y="1539749"/>
              <a:chExt cx="259692" cy="269909"/>
            </a:xfrm>
          </p:grpSpPr>
          <p:sp>
            <p:nvSpPr>
              <p:cNvPr id="8478" name="Google Shape;8478;p6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9" name="Google Shape;8479;p6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0" name="Google Shape;8480;p60"/>
            <p:cNvGrpSpPr/>
            <p:nvPr/>
          </p:nvGrpSpPr>
          <p:grpSpPr>
            <a:xfrm>
              <a:off x="6101293" y="1539749"/>
              <a:ext cx="259692" cy="269909"/>
              <a:chOff x="6101293" y="1539749"/>
              <a:chExt cx="259692" cy="269909"/>
            </a:xfrm>
          </p:grpSpPr>
          <p:sp>
            <p:nvSpPr>
              <p:cNvPr id="8481" name="Google Shape;8481;p6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2" name="Google Shape;8482;p6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83" name="Google Shape;8483;p6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84" name="Google Shape;8484;p60"/>
          <p:cNvGrpSpPr/>
          <p:nvPr/>
        </p:nvGrpSpPr>
        <p:grpSpPr>
          <a:xfrm>
            <a:off x="976585" y="3903409"/>
            <a:ext cx="1937273" cy="828480"/>
            <a:chOff x="732422" y="2990152"/>
            <a:chExt cx="1337773" cy="572102"/>
          </a:xfrm>
        </p:grpSpPr>
        <p:sp>
          <p:nvSpPr>
            <p:cNvPr id="8485" name="Google Shape;8485;p6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6" name="Google Shape;8486;p6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6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6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6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6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494"/>
        <p:cNvGrpSpPr/>
        <p:nvPr/>
      </p:nvGrpSpPr>
      <p:grpSpPr>
        <a:xfrm>
          <a:off x="0" y="0"/>
          <a:ext cx="0" cy="0"/>
          <a:chOff x="0" y="0"/>
          <a:chExt cx="0" cy="0"/>
        </a:xfrm>
      </p:grpSpPr>
      <p:grpSp>
        <p:nvGrpSpPr>
          <p:cNvPr id="8495" name="Google Shape;8495;p61"/>
          <p:cNvGrpSpPr/>
          <p:nvPr/>
        </p:nvGrpSpPr>
        <p:grpSpPr>
          <a:xfrm>
            <a:off x="972318" y="1572887"/>
            <a:ext cx="2181489" cy="2034859"/>
            <a:chOff x="729238" y="1179665"/>
            <a:chExt cx="1636117" cy="1526144"/>
          </a:xfrm>
        </p:grpSpPr>
        <p:grpSp>
          <p:nvGrpSpPr>
            <p:cNvPr id="8496" name="Google Shape;8496;p61"/>
            <p:cNvGrpSpPr/>
            <p:nvPr/>
          </p:nvGrpSpPr>
          <p:grpSpPr>
            <a:xfrm>
              <a:off x="729238" y="1179665"/>
              <a:ext cx="80700" cy="1526144"/>
              <a:chOff x="729238" y="1179665"/>
              <a:chExt cx="80700" cy="1526144"/>
            </a:xfrm>
          </p:grpSpPr>
          <p:sp>
            <p:nvSpPr>
              <p:cNvPr id="8497" name="Google Shape;8497;p6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6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6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6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61"/>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2" name="Google Shape;8502;p61"/>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3" name="Google Shape;8503;p61"/>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61"/>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61"/>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61"/>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61"/>
            <p:cNvGrpSpPr/>
            <p:nvPr/>
          </p:nvGrpSpPr>
          <p:grpSpPr>
            <a:xfrm>
              <a:off x="903098" y="1179665"/>
              <a:ext cx="80700" cy="1526144"/>
              <a:chOff x="903098" y="1179665"/>
              <a:chExt cx="80700" cy="1526144"/>
            </a:xfrm>
          </p:grpSpPr>
          <p:sp>
            <p:nvSpPr>
              <p:cNvPr id="8508" name="Google Shape;8508;p6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6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6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6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6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6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61"/>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5" name="Google Shape;8515;p61"/>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6" name="Google Shape;8516;p61"/>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17" name="Google Shape;8517;p61"/>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61"/>
            <p:cNvGrpSpPr/>
            <p:nvPr/>
          </p:nvGrpSpPr>
          <p:grpSpPr>
            <a:xfrm>
              <a:off x="1076958" y="1179665"/>
              <a:ext cx="80700" cy="1526144"/>
              <a:chOff x="1076958" y="1179665"/>
              <a:chExt cx="80700" cy="1526144"/>
            </a:xfrm>
          </p:grpSpPr>
          <p:sp>
            <p:nvSpPr>
              <p:cNvPr id="8519" name="Google Shape;8519;p6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6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6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6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6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6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5" name="Google Shape;8525;p6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6" name="Google Shape;8526;p61"/>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61"/>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61"/>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61"/>
            <p:cNvGrpSpPr/>
            <p:nvPr/>
          </p:nvGrpSpPr>
          <p:grpSpPr>
            <a:xfrm>
              <a:off x="1247707" y="1179665"/>
              <a:ext cx="80700" cy="1526144"/>
              <a:chOff x="1247707" y="1179665"/>
              <a:chExt cx="80700" cy="1526144"/>
            </a:xfrm>
          </p:grpSpPr>
          <p:sp>
            <p:nvSpPr>
              <p:cNvPr id="8530" name="Google Shape;8530;p6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6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6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61"/>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4" name="Google Shape;8534;p61"/>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61"/>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61"/>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61"/>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61"/>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61"/>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61"/>
            <p:cNvGrpSpPr/>
            <p:nvPr/>
          </p:nvGrpSpPr>
          <p:grpSpPr>
            <a:xfrm>
              <a:off x="1421567" y="1179665"/>
              <a:ext cx="80700" cy="1526144"/>
              <a:chOff x="1421567" y="1179665"/>
              <a:chExt cx="80700" cy="1526144"/>
            </a:xfrm>
          </p:grpSpPr>
          <p:sp>
            <p:nvSpPr>
              <p:cNvPr id="8541" name="Google Shape;8541;p6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6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6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6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6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6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6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8" name="Google Shape;8548;p6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9" name="Google Shape;8549;p61"/>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61"/>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51" name="Google Shape;8551;p61"/>
            <p:cNvGrpSpPr/>
            <p:nvPr/>
          </p:nvGrpSpPr>
          <p:grpSpPr>
            <a:xfrm>
              <a:off x="1592327" y="1179665"/>
              <a:ext cx="80700" cy="1526144"/>
              <a:chOff x="1592327" y="1179665"/>
              <a:chExt cx="80700" cy="1526144"/>
            </a:xfrm>
          </p:grpSpPr>
          <p:sp>
            <p:nvSpPr>
              <p:cNvPr id="8552" name="Google Shape;8552;p6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3" name="Google Shape;8553;p6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6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5" name="Google Shape;8555;p6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6" name="Google Shape;8556;p6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7" name="Google Shape;8557;p6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8" name="Google Shape;8558;p61"/>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9" name="Google Shape;8559;p61"/>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0" name="Google Shape;8560;p61"/>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61" name="Google Shape;8561;p61"/>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62" name="Google Shape;8562;p61"/>
            <p:cNvGrpSpPr/>
            <p:nvPr/>
          </p:nvGrpSpPr>
          <p:grpSpPr>
            <a:xfrm>
              <a:off x="1766187" y="1179665"/>
              <a:ext cx="80700" cy="1526144"/>
              <a:chOff x="1766187" y="1179665"/>
              <a:chExt cx="80700" cy="1526144"/>
            </a:xfrm>
          </p:grpSpPr>
          <p:sp>
            <p:nvSpPr>
              <p:cNvPr id="8563" name="Google Shape;8563;p6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4" name="Google Shape;8564;p6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5" name="Google Shape;8565;p6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6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6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8" name="Google Shape;8568;p6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9" name="Google Shape;8569;p6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0" name="Google Shape;8570;p6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1" name="Google Shape;8571;p6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2" name="Google Shape;8572;p61"/>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73" name="Google Shape;8573;p61"/>
            <p:cNvGrpSpPr/>
            <p:nvPr/>
          </p:nvGrpSpPr>
          <p:grpSpPr>
            <a:xfrm>
              <a:off x="1936935" y="1179665"/>
              <a:ext cx="80700" cy="1526144"/>
              <a:chOff x="1936935" y="1179665"/>
              <a:chExt cx="80700" cy="1526144"/>
            </a:xfrm>
          </p:grpSpPr>
          <p:sp>
            <p:nvSpPr>
              <p:cNvPr id="8574" name="Google Shape;8574;p6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5" name="Google Shape;8575;p6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6" name="Google Shape;8576;p6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7" name="Google Shape;8577;p6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6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61"/>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0" name="Google Shape;8580;p61"/>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1" name="Google Shape;8581;p61"/>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2" name="Google Shape;8582;p61"/>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83" name="Google Shape;8583;p61"/>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84" name="Google Shape;8584;p61"/>
            <p:cNvGrpSpPr/>
            <p:nvPr/>
          </p:nvGrpSpPr>
          <p:grpSpPr>
            <a:xfrm>
              <a:off x="2110795" y="1179665"/>
              <a:ext cx="80700" cy="1526144"/>
              <a:chOff x="2110795" y="1179665"/>
              <a:chExt cx="80700" cy="1526144"/>
            </a:xfrm>
          </p:grpSpPr>
          <p:sp>
            <p:nvSpPr>
              <p:cNvPr id="8585" name="Google Shape;8585;p6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6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6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6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61"/>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0" name="Google Shape;8590;p61"/>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1" name="Google Shape;8591;p61"/>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2" name="Google Shape;8592;p61"/>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3" name="Google Shape;8593;p61"/>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94" name="Google Shape;8594;p61"/>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95" name="Google Shape;8595;p61"/>
            <p:cNvGrpSpPr/>
            <p:nvPr/>
          </p:nvGrpSpPr>
          <p:grpSpPr>
            <a:xfrm>
              <a:off x="2284655" y="1179665"/>
              <a:ext cx="80700" cy="1526144"/>
              <a:chOff x="2284655" y="1179665"/>
              <a:chExt cx="80700" cy="1526144"/>
            </a:xfrm>
          </p:grpSpPr>
          <p:sp>
            <p:nvSpPr>
              <p:cNvPr id="8596" name="Google Shape;8596;p6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6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8" name="Google Shape;8598;p6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9" name="Google Shape;8599;p6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6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1" name="Google Shape;8601;p6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2" name="Google Shape;8602;p61"/>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3" name="Google Shape;8603;p61"/>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4" name="Google Shape;8604;p61"/>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605" name="Google Shape;8605;p61"/>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606" name="Google Shape;8606;p61"/>
          <p:cNvGrpSpPr/>
          <p:nvPr/>
        </p:nvGrpSpPr>
        <p:grpSpPr>
          <a:xfrm>
            <a:off x="3498539" y="1598405"/>
            <a:ext cx="1818997" cy="1469511"/>
            <a:chOff x="2623904" y="1198803"/>
            <a:chExt cx="1364248" cy="1102133"/>
          </a:xfrm>
        </p:grpSpPr>
        <p:grpSp>
          <p:nvGrpSpPr>
            <p:cNvPr id="8607" name="Google Shape;8607;p61"/>
            <p:cNvGrpSpPr/>
            <p:nvPr/>
          </p:nvGrpSpPr>
          <p:grpSpPr>
            <a:xfrm>
              <a:off x="2623907" y="1198803"/>
              <a:ext cx="1364245" cy="273000"/>
              <a:chOff x="2623907" y="1198803"/>
              <a:chExt cx="1364245" cy="273000"/>
            </a:xfrm>
          </p:grpSpPr>
          <p:sp>
            <p:nvSpPr>
              <p:cNvPr id="8608" name="Google Shape;8608;p6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61"/>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0" name="Google Shape;8610;p61"/>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1" name="Google Shape;8611;p61"/>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2" name="Google Shape;8612;p61"/>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3" name="Google Shape;8613;p61"/>
            <p:cNvGrpSpPr/>
            <p:nvPr/>
          </p:nvGrpSpPr>
          <p:grpSpPr>
            <a:xfrm>
              <a:off x="2623904" y="1476964"/>
              <a:ext cx="1364245" cy="273000"/>
              <a:chOff x="2623904" y="1476964"/>
              <a:chExt cx="1364245" cy="273000"/>
            </a:xfrm>
          </p:grpSpPr>
          <p:sp>
            <p:nvSpPr>
              <p:cNvPr id="8614" name="Google Shape;8614;p6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5" name="Google Shape;8615;p6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6" name="Google Shape;8616;p6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17" name="Google Shape;8617;p61"/>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18" name="Google Shape;8618;p61"/>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19" name="Google Shape;8619;p61"/>
            <p:cNvGrpSpPr/>
            <p:nvPr/>
          </p:nvGrpSpPr>
          <p:grpSpPr>
            <a:xfrm>
              <a:off x="2623907" y="1749775"/>
              <a:ext cx="1364245" cy="273000"/>
              <a:chOff x="2623907" y="1749775"/>
              <a:chExt cx="1364245" cy="273000"/>
            </a:xfrm>
          </p:grpSpPr>
          <p:sp>
            <p:nvSpPr>
              <p:cNvPr id="8620" name="Google Shape;8620;p6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6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2" name="Google Shape;8622;p61"/>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3" name="Google Shape;8623;p61"/>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4" name="Google Shape;8624;p61"/>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25" name="Google Shape;8625;p61"/>
            <p:cNvGrpSpPr/>
            <p:nvPr/>
          </p:nvGrpSpPr>
          <p:grpSpPr>
            <a:xfrm>
              <a:off x="2623904" y="2027936"/>
              <a:ext cx="1364245" cy="273000"/>
              <a:chOff x="2623904" y="2027936"/>
              <a:chExt cx="1364245" cy="273000"/>
            </a:xfrm>
          </p:grpSpPr>
          <p:sp>
            <p:nvSpPr>
              <p:cNvPr id="8626" name="Google Shape;8626;p61"/>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7" name="Google Shape;8627;p61"/>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8" name="Google Shape;8628;p61"/>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29" name="Google Shape;8629;p61"/>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630" name="Google Shape;8630;p61"/>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631" name="Google Shape;8631;p61"/>
          <p:cNvGrpSpPr/>
          <p:nvPr/>
        </p:nvGrpSpPr>
        <p:grpSpPr>
          <a:xfrm>
            <a:off x="3484487" y="3543982"/>
            <a:ext cx="1850055" cy="212165"/>
            <a:chOff x="3200660" y="2180272"/>
            <a:chExt cx="2563824" cy="378237"/>
          </a:xfrm>
        </p:grpSpPr>
        <p:sp>
          <p:nvSpPr>
            <p:cNvPr id="8632" name="Google Shape;8632;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3" name="Google Shape;8633;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4" name="Google Shape;8634;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5" name="Google Shape;8635;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6" name="Google Shape;8636;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7" name="Google Shape;8637;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8" name="Google Shape;8638;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9" name="Google Shape;8639;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0" name="Google Shape;8640;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1" name="Google Shape;8641;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2" name="Google Shape;8642;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3" name="Google Shape;8643;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4" name="Google Shape;8644;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5" name="Google Shape;8645;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6" name="Google Shape;8646;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7" name="Google Shape;8647;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8" name="Google Shape;8648;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49" name="Google Shape;8649;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50" name="Google Shape;8650;p61"/>
          <p:cNvGrpSpPr/>
          <p:nvPr/>
        </p:nvGrpSpPr>
        <p:grpSpPr>
          <a:xfrm>
            <a:off x="3479853" y="3914416"/>
            <a:ext cx="1854003" cy="212833"/>
            <a:chOff x="3530150" y="2790075"/>
            <a:chExt cx="1962600" cy="225300"/>
          </a:xfrm>
        </p:grpSpPr>
        <p:sp>
          <p:nvSpPr>
            <p:cNvPr id="8651" name="Google Shape;8651;p6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61"/>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3" name="Google Shape;8653;p61"/>
          <p:cNvGrpSpPr/>
          <p:nvPr/>
        </p:nvGrpSpPr>
        <p:grpSpPr>
          <a:xfrm>
            <a:off x="3480725" y="4285517"/>
            <a:ext cx="1882172" cy="205015"/>
            <a:chOff x="3558802" y="4011427"/>
            <a:chExt cx="1866000" cy="111300"/>
          </a:xfrm>
        </p:grpSpPr>
        <p:sp>
          <p:nvSpPr>
            <p:cNvPr id="8654" name="Google Shape;8654;p6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6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56" name="Google Shape;8656;p61"/>
          <p:cNvGrpSpPr/>
          <p:nvPr/>
        </p:nvGrpSpPr>
        <p:grpSpPr>
          <a:xfrm>
            <a:off x="3480314" y="3226049"/>
            <a:ext cx="1844671" cy="159665"/>
            <a:chOff x="3465975" y="2270276"/>
            <a:chExt cx="1986364" cy="171929"/>
          </a:xfrm>
        </p:grpSpPr>
        <p:sp>
          <p:nvSpPr>
            <p:cNvPr id="8657" name="Google Shape;8657;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6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6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6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6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4" name="Google Shape;8664;p6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5" name="Google Shape;8665;p61"/>
          <p:cNvGrpSpPr/>
          <p:nvPr/>
        </p:nvGrpSpPr>
        <p:grpSpPr>
          <a:xfrm>
            <a:off x="3494992" y="5044250"/>
            <a:ext cx="1826041" cy="260613"/>
            <a:chOff x="723300" y="4253549"/>
            <a:chExt cx="2276482" cy="324900"/>
          </a:xfrm>
        </p:grpSpPr>
        <p:sp>
          <p:nvSpPr>
            <p:cNvPr id="8666" name="Google Shape;8666;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7" name="Google Shape;8667;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8" name="Google Shape;8668;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69" name="Google Shape;8669;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0" name="Google Shape;8670;p6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1" name="Google Shape;8671;p61"/>
          <p:cNvGrpSpPr/>
          <p:nvPr/>
        </p:nvGrpSpPr>
        <p:grpSpPr>
          <a:xfrm>
            <a:off x="3481071" y="4645823"/>
            <a:ext cx="1852088" cy="240159"/>
            <a:chOff x="705948" y="3788465"/>
            <a:chExt cx="2308953" cy="299400"/>
          </a:xfrm>
        </p:grpSpPr>
        <p:sp>
          <p:nvSpPr>
            <p:cNvPr id="8672" name="Google Shape;8672;p61"/>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3" name="Google Shape;8673;p61"/>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4" name="Google Shape;8674;p61"/>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75" name="Google Shape;8675;p6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6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7" name="Google Shape;8677;p61"/>
          <p:cNvGrpSpPr/>
          <p:nvPr/>
        </p:nvGrpSpPr>
        <p:grpSpPr>
          <a:xfrm>
            <a:off x="3544989" y="5463129"/>
            <a:ext cx="1739479" cy="392099"/>
            <a:chOff x="2658741" y="4097347"/>
            <a:chExt cx="1304609" cy="294074"/>
          </a:xfrm>
        </p:grpSpPr>
        <p:grpSp>
          <p:nvGrpSpPr>
            <p:cNvPr id="8678" name="Google Shape;8678;p61"/>
            <p:cNvGrpSpPr/>
            <p:nvPr/>
          </p:nvGrpSpPr>
          <p:grpSpPr>
            <a:xfrm>
              <a:off x="2658741" y="4097347"/>
              <a:ext cx="118572" cy="294074"/>
              <a:chOff x="3343310" y="4475555"/>
              <a:chExt cx="127717" cy="316753"/>
            </a:xfrm>
          </p:grpSpPr>
          <p:sp>
            <p:nvSpPr>
              <p:cNvPr id="8679" name="Google Shape;8679;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0" name="Google Shape;8680;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81" name="Google Shape;8681;p61"/>
            <p:cNvGrpSpPr/>
            <p:nvPr/>
          </p:nvGrpSpPr>
          <p:grpSpPr>
            <a:xfrm>
              <a:off x="3815519" y="4098388"/>
              <a:ext cx="147831" cy="291991"/>
              <a:chOff x="3527539" y="4476677"/>
              <a:chExt cx="159232" cy="314510"/>
            </a:xfrm>
          </p:grpSpPr>
          <p:sp>
            <p:nvSpPr>
              <p:cNvPr id="8682" name="Google Shape;8682;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4" name="Google Shape;8684;p61"/>
            <p:cNvGrpSpPr/>
            <p:nvPr/>
          </p:nvGrpSpPr>
          <p:grpSpPr>
            <a:xfrm>
              <a:off x="3511696" y="4098388"/>
              <a:ext cx="147831" cy="291991"/>
              <a:chOff x="3527539" y="4476677"/>
              <a:chExt cx="159232" cy="314510"/>
            </a:xfrm>
          </p:grpSpPr>
          <p:sp>
            <p:nvSpPr>
              <p:cNvPr id="8685" name="Google Shape;8685;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61"/>
            <p:cNvGrpSpPr/>
            <p:nvPr/>
          </p:nvGrpSpPr>
          <p:grpSpPr>
            <a:xfrm>
              <a:off x="3207874" y="4098388"/>
              <a:ext cx="147831" cy="291991"/>
              <a:chOff x="3527539" y="4476677"/>
              <a:chExt cx="159232" cy="314510"/>
            </a:xfrm>
          </p:grpSpPr>
          <p:sp>
            <p:nvSpPr>
              <p:cNvPr id="8688" name="Google Shape;8688;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89" name="Google Shape;8689;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90" name="Google Shape;8690;p61"/>
            <p:cNvGrpSpPr/>
            <p:nvPr/>
          </p:nvGrpSpPr>
          <p:grpSpPr>
            <a:xfrm>
              <a:off x="2933305" y="4097347"/>
              <a:ext cx="118572" cy="294074"/>
              <a:chOff x="3343310" y="4475555"/>
              <a:chExt cx="127717" cy="316753"/>
            </a:xfrm>
          </p:grpSpPr>
          <p:sp>
            <p:nvSpPr>
              <p:cNvPr id="8691" name="Google Shape;8691;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92" name="Google Shape;8692;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93" name="Google Shape;8693;p61"/>
          <p:cNvGrpSpPr/>
          <p:nvPr/>
        </p:nvGrpSpPr>
        <p:grpSpPr>
          <a:xfrm>
            <a:off x="5703429" y="2773959"/>
            <a:ext cx="1911761" cy="255335"/>
            <a:chOff x="4273350" y="2080469"/>
            <a:chExt cx="1433821" cy="191501"/>
          </a:xfrm>
        </p:grpSpPr>
        <p:grpSp>
          <p:nvGrpSpPr>
            <p:cNvPr id="8694" name="Google Shape;8694;p61"/>
            <p:cNvGrpSpPr/>
            <p:nvPr/>
          </p:nvGrpSpPr>
          <p:grpSpPr>
            <a:xfrm>
              <a:off x="4273350" y="2080469"/>
              <a:ext cx="1433821" cy="0"/>
              <a:chOff x="5224975" y="2962250"/>
              <a:chExt cx="1544400" cy="0"/>
            </a:xfrm>
          </p:grpSpPr>
          <p:cxnSp>
            <p:nvCxnSpPr>
              <p:cNvPr id="8695" name="Google Shape;8695;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6" name="Google Shape;8696;p6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97" name="Google Shape;8697;p61"/>
            <p:cNvGrpSpPr/>
            <p:nvPr/>
          </p:nvGrpSpPr>
          <p:grpSpPr>
            <a:xfrm>
              <a:off x="4273350" y="2271969"/>
              <a:ext cx="1433821" cy="0"/>
              <a:chOff x="5224975" y="2962250"/>
              <a:chExt cx="1544400" cy="0"/>
            </a:xfrm>
          </p:grpSpPr>
          <p:cxnSp>
            <p:nvCxnSpPr>
              <p:cNvPr id="8698" name="Google Shape;8698;p6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99" name="Google Shape;8699;p6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700" name="Google Shape;8700;p61"/>
          <p:cNvGrpSpPr/>
          <p:nvPr/>
        </p:nvGrpSpPr>
        <p:grpSpPr>
          <a:xfrm>
            <a:off x="5705502" y="1577382"/>
            <a:ext cx="1907615" cy="991185"/>
            <a:chOff x="5159450" y="1919950"/>
            <a:chExt cx="1541050" cy="862500"/>
          </a:xfrm>
        </p:grpSpPr>
        <p:sp>
          <p:nvSpPr>
            <p:cNvPr id="8701" name="Google Shape;8701;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s-ES" sz="2400"/>
            </a:p>
          </p:txBody>
        </p:sp>
        <p:grpSp>
          <p:nvGrpSpPr>
            <p:cNvPr id="8702" name="Google Shape;8702;p61"/>
            <p:cNvGrpSpPr/>
            <p:nvPr/>
          </p:nvGrpSpPr>
          <p:grpSpPr>
            <a:xfrm>
              <a:off x="5159450" y="1919950"/>
              <a:ext cx="1541050" cy="862500"/>
              <a:chOff x="5159450" y="1919950"/>
              <a:chExt cx="1541050" cy="862500"/>
            </a:xfrm>
          </p:grpSpPr>
          <p:cxnSp>
            <p:nvCxnSpPr>
              <p:cNvPr id="8703" name="Google Shape;8703;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04" name="Google Shape;8704;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05" name="Google Shape;8705;p61"/>
          <p:cNvGrpSpPr/>
          <p:nvPr/>
        </p:nvGrpSpPr>
        <p:grpSpPr>
          <a:xfrm>
            <a:off x="5692319" y="3208486"/>
            <a:ext cx="1933979" cy="1402783"/>
            <a:chOff x="5230575" y="1554475"/>
            <a:chExt cx="2137150" cy="1550150"/>
          </a:xfrm>
        </p:grpSpPr>
        <p:sp>
          <p:nvSpPr>
            <p:cNvPr id="8706" name="Google Shape;8706;p6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6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6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6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6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1" name="Google Shape;8711;p6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2" name="Google Shape;8712;p6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6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6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6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6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6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6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61"/>
          <p:cNvGrpSpPr/>
          <p:nvPr/>
        </p:nvGrpSpPr>
        <p:grpSpPr>
          <a:xfrm rot="10800000">
            <a:off x="5714387" y="4664737"/>
            <a:ext cx="1889844" cy="1183928"/>
            <a:chOff x="5645403" y="2920021"/>
            <a:chExt cx="2650800" cy="2180614"/>
          </a:xfrm>
        </p:grpSpPr>
        <p:sp>
          <p:nvSpPr>
            <p:cNvPr id="8720" name="Google Shape;8720;p6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1" name="Google Shape;8721;p61"/>
            <p:cNvCxnSpPr>
              <a:stCxn id="872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722" name="Google Shape;8722;p6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3" name="Google Shape;8723;p61"/>
            <p:cNvCxnSpPr>
              <a:endCxn id="872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724" name="Google Shape;8724;p6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5" name="Google Shape;8725;p61"/>
            <p:cNvCxnSpPr>
              <a:stCxn id="872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726" name="Google Shape;8726;p6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27" name="Google Shape;8727;p61"/>
            <p:cNvCxnSpPr>
              <a:endCxn id="872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28" name="Google Shape;8728;p61"/>
          <p:cNvGrpSpPr/>
          <p:nvPr/>
        </p:nvGrpSpPr>
        <p:grpSpPr>
          <a:xfrm>
            <a:off x="9848201" y="3202545"/>
            <a:ext cx="1428991" cy="1362105"/>
            <a:chOff x="7189833" y="2022667"/>
            <a:chExt cx="1251159" cy="1192597"/>
          </a:xfrm>
        </p:grpSpPr>
        <p:sp>
          <p:nvSpPr>
            <p:cNvPr id="8729" name="Google Shape;8729;p6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0" name="Google Shape;8730;p6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1" name="Google Shape;8731;p6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6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3" name="Google Shape;8733;p61"/>
          <p:cNvGrpSpPr/>
          <p:nvPr/>
        </p:nvGrpSpPr>
        <p:grpSpPr>
          <a:xfrm>
            <a:off x="969895" y="3771087"/>
            <a:ext cx="2260499" cy="2081116"/>
            <a:chOff x="727421" y="2828315"/>
            <a:chExt cx="1695374" cy="1560837"/>
          </a:xfrm>
        </p:grpSpPr>
        <p:grpSp>
          <p:nvGrpSpPr>
            <p:cNvPr id="8734" name="Google Shape;8734;p61"/>
            <p:cNvGrpSpPr/>
            <p:nvPr/>
          </p:nvGrpSpPr>
          <p:grpSpPr>
            <a:xfrm>
              <a:off x="819108" y="2882501"/>
              <a:ext cx="103104" cy="1426186"/>
              <a:chOff x="4674013" y="3100904"/>
              <a:chExt cx="122758" cy="1698043"/>
            </a:xfrm>
          </p:grpSpPr>
          <p:sp>
            <p:nvSpPr>
              <p:cNvPr id="8735" name="Google Shape;8735;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6" name="Google Shape;8736;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7" name="Google Shape;8737;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8" name="Google Shape;8738;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9" name="Google Shape;8739;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2" name="Google Shape;8742;p61"/>
            <p:cNvGrpSpPr/>
            <p:nvPr/>
          </p:nvGrpSpPr>
          <p:grpSpPr>
            <a:xfrm>
              <a:off x="1062475" y="2882501"/>
              <a:ext cx="103104" cy="1426186"/>
              <a:chOff x="4940438" y="3100904"/>
              <a:chExt cx="122758" cy="1698043"/>
            </a:xfrm>
          </p:grpSpPr>
          <p:sp>
            <p:nvSpPr>
              <p:cNvPr id="8743" name="Google Shape;8743;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4" name="Google Shape;8744;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5" name="Google Shape;8745;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6" name="Google Shape;8746;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7" name="Google Shape;8747;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8" name="Google Shape;8748;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9" name="Google Shape;8749;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0" name="Google Shape;8750;p61"/>
            <p:cNvGrpSpPr/>
            <p:nvPr/>
          </p:nvGrpSpPr>
          <p:grpSpPr>
            <a:xfrm>
              <a:off x="1299324" y="2882501"/>
              <a:ext cx="103104" cy="1426186"/>
              <a:chOff x="5206863" y="3100904"/>
              <a:chExt cx="122758" cy="1698043"/>
            </a:xfrm>
          </p:grpSpPr>
          <p:sp>
            <p:nvSpPr>
              <p:cNvPr id="8751" name="Google Shape;8751;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7" name="Google Shape;8757;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8" name="Google Shape;8758;p61"/>
            <p:cNvGrpSpPr/>
            <p:nvPr/>
          </p:nvGrpSpPr>
          <p:grpSpPr>
            <a:xfrm>
              <a:off x="1786057" y="2882501"/>
              <a:ext cx="103104" cy="1426186"/>
              <a:chOff x="6006138" y="3143629"/>
              <a:chExt cx="122758" cy="1698043"/>
            </a:xfrm>
          </p:grpSpPr>
          <p:sp>
            <p:nvSpPr>
              <p:cNvPr id="8759" name="Google Shape;8759;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0" name="Google Shape;8760;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2" name="Google Shape;8762;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3" name="Google Shape;8763;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4" name="Google Shape;8764;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5" name="Google Shape;8765;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6" name="Google Shape;8766;p61"/>
            <p:cNvGrpSpPr/>
            <p:nvPr/>
          </p:nvGrpSpPr>
          <p:grpSpPr>
            <a:xfrm>
              <a:off x="2029422" y="2882501"/>
              <a:ext cx="103104" cy="1426186"/>
              <a:chOff x="6805413" y="3100904"/>
              <a:chExt cx="122758" cy="1698043"/>
            </a:xfrm>
          </p:grpSpPr>
          <p:sp>
            <p:nvSpPr>
              <p:cNvPr id="8767" name="Google Shape;8767;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9" name="Google Shape;8769;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0" name="Google Shape;8770;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1" name="Google Shape;8771;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2" name="Google Shape;8772;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3" name="Google Shape;8773;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4" name="Google Shape;8774;p61"/>
            <p:cNvGrpSpPr/>
            <p:nvPr/>
          </p:nvGrpSpPr>
          <p:grpSpPr>
            <a:xfrm>
              <a:off x="727421" y="2828315"/>
              <a:ext cx="1695374" cy="1560837"/>
              <a:chOff x="734799" y="2782450"/>
              <a:chExt cx="1571100" cy="1577400"/>
            </a:xfrm>
          </p:grpSpPr>
          <p:cxnSp>
            <p:nvCxnSpPr>
              <p:cNvPr id="8775" name="Google Shape;8775;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76" name="Google Shape;8776;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77" name="Google Shape;8777;p61"/>
            <p:cNvGrpSpPr/>
            <p:nvPr/>
          </p:nvGrpSpPr>
          <p:grpSpPr>
            <a:xfrm>
              <a:off x="2272795" y="2882501"/>
              <a:ext cx="103104" cy="1426186"/>
              <a:chOff x="5206863" y="3100904"/>
              <a:chExt cx="122758" cy="1698043"/>
            </a:xfrm>
          </p:grpSpPr>
          <p:sp>
            <p:nvSpPr>
              <p:cNvPr id="8778" name="Google Shape;8778;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9" name="Google Shape;8779;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0" name="Google Shape;8780;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1" name="Google Shape;8781;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3" name="Google Shape;8783;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4" name="Google Shape;8784;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5" name="Google Shape;8785;p61"/>
            <p:cNvGrpSpPr/>
            <p:nvPr/>
          </p:nvGrpSpPr>
          <p:grpSpPr>
            <a:xfrm>
              <a:off x="1542694" y="2882501"/>
              <a:ext cx="103104" cy="1426186"/>
              <a:chOff x="6006138" y="3143629"/>
              <a:chExt cx="122758" cy="1698043"/>
            </a:xfrm>
          </p:grpSpPr>
          <p:sp>
            <p:nvSpPr>
              <p:cNvPr id="8786" name="Google Shape;8786;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7" name="Google Shape;8787;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8" name="Google Shape;8788;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89" name="Google Shape;8789;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0" name="Google Shape;8790;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1" name="Google Shape;8791;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92" name="Google Shape;8792;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93" name="Google Shape;8793;p61"/>
          <p:cNvGrpSpPr/>
          <p:nvPr/>
        </p:nvGrpSpPr>
        <p:grpSpPr>
          <a:xfrm>
            <a:off x="7914667" y="3207850"/>
            <a:ext cx="1664724" cy="1367092"/>
            <a:chOff x="5183758" y="1210600"/>
            <a:chExt cx="3605380" cy="2960783"/>
          </a:xfrm>
        </p:grpSpPr>
        <p:sp>
          <p:nvSpPr>
            <p:cNvPr id="8794" name="Google Shape;879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5" name="Google Shape;879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6" name="Google Shape;879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97" name="Google Shape;879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8" name="Google Shape;8798;p6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99" name="Google Shape;8799;p6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800" name="Google Shape;8800;p6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801" name="Google Shape;8801;p6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802" name="Google Shape;8802;p6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03" name="Google Shape;8803;p61"/>
          <p:cNvGrpSpPr/>
          <p:nvPr/>
        </p:nvGrpSpPr>
        <p:grpSpPr>
          <a:xfrm>
            <a:off x="7724083" y="4725605"/>
            <a:ext cx="3553108" cy="1124587"/>
            <a:chOff x="5916567" y="1099697"/>
            <a:chExt cx="2556683" cy="809211"/>
          </a:xfrm>
        </p:grpSpPr>
        <p:sp>
          <p:nvSpPr>
            <p:cNvPr id="8804" name="Google Shape;8804;p6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5" name="Google Shape;8805;p6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6" name="Google Shape;8806;p6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7" name="Google Shape;8807;p6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8" name="Google Shape;8808;p6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09" name="Google Shape;8809;p6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0" name="Google Shape;8810;p6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1" name="Google Shape;8811;p6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2" name="Google Shape;8812;p61"/>
          <p:cNvGrpSpPr/>
          <p:nvPr/>
        </p:nvGrpSpPr>
        <p:grpSpPr>
          <a:xfrm>
            <a:off x="7867470" y="1590751"/>
            <a:ext cx="1733135" cy="1364451"/>
            <a:chOff x="5900602" y="1193063"/>
            <a:chExt cx="1299851" cy="1023338"/>
          </a:xfrm>
        </p:grpSpPr>
        <p:grpSp>
          <p:nvGrpSpPr>
            <p:cNvPr id="8813" name="Google Shape;8813;p61"/>
            <p:cNvGrpSpPr/>
            <p:nvPr/>
          </p:nvGrpSpPr>
          <p:grpSpPr>
            <a:xfrm>
              <a:off x="6743564" y="1193063"/>
              <a:ext cx="456889" cy="700379"/>
              <a:chOff x="6743564" y="1193063"/>
              <a:chExt cx="456889" cy="700379"/>
            </a:xfrm>
          </p:grpSpPr>
          <p:grpSp>
            <p:nvGrpSpPr>
              <p:cNvPr id="8814" name="Google Shape;8814;p61"/>
              <p:cNvGrpSpPr/>
              <p:nvPr/>
            </p:nvGrpSpPr>
            <p:grpSpPr>
              <a:xfrm>
                <a:off x="6743564" y="1690731"/>
                <a:ext cx="214402" cy="202710"/>
                <a:chOff x="6743564" y="1690731"/>
                <a:chExt cx="214402" cy="202710"/>
              </a:xfrm>
            </p:grpSpPr>
            <p:sp>
              <p:nvSpPr>
                <p:cNvPr id="8815" name="Google Shape;8815;p6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16" name="Google Shape;8816;p6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17" name="Google Shape;8817;p61"/>
              <p:cNvGrpSpPr/>
              <p:nvPr/>
            </p:nvGrpSpPr>
            <p:grpSpPr>
              <a:xfrm>
                <a:off x="6915505" y="1193063"/>
                <a:ext cx="284947" cy="589637"/>
                <a:chOff x="6915505" y="1193063"/>
                <a:chExt cx="284947" cy="589637"/>
              </a:xfrm>
            </p:grpSpPr>
            <p:sp>
              <p:nvSpPr>
                <p:cNvPr id="8818" name="Google Shape;881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19" name="Google Shape;8819;p6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820" name="Google Shape;8820;p61"/>
            <p:cNvGrpSpPr/>
            <p:nvPr/>
          </p:nvGrpSpPr>
          <p:grpSpPr>
            <a:xfrm>
              <a:off x="6520337" y="1193063"/>
              <a:ext cx="341815" cy="801589"/>
              <a:chOff x="6520337" y="1193063"/>
              <a:chExt cx="341815" cy="801589"/>
            </a:xfrm>
          </p:grpSpPr>
          <p:grpSp>
            <p:nvGrpSpPr>
              <p:cNvPr id="8821" name="Google Shape;8821;p61"/>
              <p:cNvGrpSpPr/>
              <p:nvPr/>
            </p:nvGrpSpPr>
            <p:grpSpPr>
              <a:xfrm>
                <a:off x="6520337" y="1589527"/>
                <a:ext cx="213950" cy="405125"/>
                <a:chOff x="6520337" y="1589527"/>
                <a:chExt cx="213950" cy="405125"/>
              </a:xfrm>
            </p:grpSpPr>
            <p:sp>
              <p:nvSpPr>
                <p:cNvPr id="8822" name="Google Shape;8822;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23" name="Google Shape;8823;p6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24" name="Google Shape;8824;p61"/>
              <p:cNvGrpSpPr/>
              <p:nvPr/>
            </p:nvGrpSpPr>
            <p:grpSpPr>
              <a:xfrm>
                <a:off x="6577204" y="1193063"/>
                <a:ext cx="284947" cy="453562"/>
                <a:chOff x="6577204" y="1193063"/>
                <a:chExt cx="284947" cy="453562"/>
              </a:xfrm>
            </p:grpSpPr>
            <p:sp>
              <p:nvSpPr>
                <p:cNvPr id="8825" name="Google Shape;8825;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26" name="Google Shape;8826;p6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27" name="Google Shape;8827;p61"/>
            <p:cNvGrpSpPr/>
            <p:nvPr/>
          </p:nvGrpSpPr>
          <p:grpSpPr>
            <a:xfrm>
              <a:off x="6238903" y="1193063"/>
              <a:ext cx="300475" cy="901782"/>
              <a:chOff x="6238903" y="1193063"/>
              <a:chExt cx="300475" cy="901782"/>
            </a:xfrm>
          </p:grpSpPr>
          <p:grpSp>
            <p:nvGrpSpPr>
              <p:cNvPr id="8828" name="Google Shape;8828;p61"/>
              <p:cNvGrpSpPr/>
              <p:nvPr/>
            </p:nvGrpSpPr>
            <p:grpSpPr>
              <a:xfrm>
                <a:off x="6290865" y="1489315"/>
                <a:ext cx="248514" cy="605530"/>
                <a:chOff x="6290865" y="1489315"/>
                <a:chExt cx="248514" cy="605530"/>
              </a:xfrm>
            </p:grpSpPr>
            <p:sp>
              <p:nvSpPr>
                <p:cNvPr id="8829" name="Google Shape;8829;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0" name="Google Shape;8830;p6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1" name="Google Shape;8831;p61"/>
              <p:cNvGrpSpPr/>
              <p:nvPr/>
            </p:nvGrpSpPr>
            <p:grpSpPr>
              <a:xfrm>
                <a:off x="6238903" y="1193063"/>
                <a:ext cx="284947" cy="327512"/>
                <a:chOff x="6238903" y="1193063"/>
                <a:chExt cx="284947" cy="327512"/>
              </a:xfrm>
            </p:grpSpPr>
            <p:sp>
              <p:nvSpPr>
                <p:cNvPr id="8832" name="Google Shape;8832;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33" name="Google Shape;8833;p6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34" name="Google Shape;8834;p61"/>
            <p:cNvGrpSpPr/>
            <p:nvPr/>
          </p:nvGrpSpPr>
          <p:grpSpPr>
            <a:xfrm>
              <a:off x="5900602" y="1193063"/>
              <a:ext cx="444345" cy="1023338"/>
              <a:chOff x="5900602" y="1193063"/>
              <a:chExt cx="444345" cy="1023338"/>
            </a:xfrm>
          </p:grpSpPr>
          <p:grpSp>
            <p:nvGrpSpPr>
              <p:cNvPr id="8835" name="Google Shape;8835;p61"/>
              <p:cNvGrpSpPr/>
              <p:nvPr/>
            </p:nvGrpSpPr>
            <p:grpSpPr>
              <a:xfrm>
                <a:off x="6046501" y="1367785"/>
                <a:ext cx="298446" cy="848616"/>
                <a:chOff x="6046501" y="1367785"/>
                <a:chExt cx="298446" cy="848616"/>
              </a:xfrm>
            </p:grpSpPr>
            <p:sp>
              <p:nvSpPr>
                <p:cNvPr id="8836" name="Google Shape;8836;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837" name="Google Shape;8837;p6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838" name="Google Shape;8838;p61"/>
              <p:cNvGrpSpPr/>
              <p:nvPr/>
            </p:nvGrpSpPr>
            <p:grpSpPr>
              <a:xfrm>
                <a:off x="5900602" y="1193063"/>
                <a:ext cx="284947" cy="182312"/>
                <a:chOff x="5900602" y="1193063"/>
                <a:chExt cx="284947" cy="182312"/>
              </a:xfrm>
            </p:grpSpPr>
            <p:sp>
              <p:nvSpPr>
                <p:cNvPr id="8839" name="Google Shape;8839;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0" name="Google Shape;8840;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41" name="Google Shape;8841;p61"/>
          <p:cNvGrpSpPr/>
          <p:nvPr/>
        </p:nvGrpSpPr>
        <p:grpSpPr>
          <a:xfrm>
            <a:off x="9651313" y="1590945"/>
            <a:ext cx="1625884" cy="1401820"/>
            <a:chOff x="7287122" y="1165658"/>
            <a:chExt cx="1219413" cy="1051365"/>
          </a:xfrm>
        </p:grpSpPr>
        <p:grpSp>
          <p:nvGrpSpPr>
            <p:cNvPr id="8842" name="Google Shape;8842;p61"/>
            <p:cNvGrpSpPr/>
            <p:nvPr/>
          </p:nvGrpSpPr>
          <p:grpSpPr>
            <a:xfrm>
              <a:off x="7287122" y="1969723"/>
              <a:ext cx="1219413" cy="247300"/>
              <a:chOff x="7287122" y="1969723"/>
              <a:chExt cx="1219413" cy="247300"/>
            </a:xfrm>
          </p:grpSpPr>
          <p:sp>
            <p:nvSpPr>
              <p:cNvPr id="8843" name="Google Shape;8843;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4" name="Google Shape;8844;p61"/>
              <p:cNvGrpSpPr/>
              <p:nvPr/>
            </p:nvGrpSpPr>
            <p:grpSpPr>
              <a:xfrm>
                <a:off x="7287122" y="2063892"/>
                <a:ext cx="1151753" cy="73428"/>
                <a:chOff x="7287122" y="2063892"/>
                <a:chExt cx="1151753" cy="73428"/>
              </a:xfrm>
            </p:grpSpPr>
            <p:sp>
              <p:nvSpPr>
                <p:cNvPr id="8845" name="Google Shape;8845;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46" name="Google Shape;8846;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47" name="Google Shape;8847;p61"/>
            <p:cNvGrpSpPr/>
            <p:nvPr/>
          </p:nvGrpSpPr>
          <p:grpSpPr>
            <a:xfrm>
              <a:off x="7287122" y="1712201"/>
              <a:ext cx="1219403" cy="246767"/>
              <a:chOff x="7287122" y="1712201"/>
              <a:chExt cx="1219403" cy="246767"/>
            </a:xfrm>
          </p:grpSpPr>
          <p:sp>
            <p:nvSpPr>
              <p:cNvPr id="8848" name="Google Shape;8848;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49" name="Google Shape;8849;p61"/>
              <p:cNvGrpSpPr/>
              <p:nvPr/>
            </p:nvGrpSpPr>
            <p:grpSpPr>
              <a:xfrm>
                <a:off x="7287122" y="1842861"/>
                <a:ext cx="1005303" cy="73419"/>
                <a:chOff x="7287122" y="1842861"/>
                <a:chExt cx="1005303" cy="73419"/>
              </a:xfrm>
            </p:grpSpPr>
            <p:sp>
              <p:nvSpPr>
                <p:cNvPr id="8850" name="Google Shape;8850;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1" name="Google Shape;8851;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52" name="Google Shape;8852;p61"/>
            <p:cNvGrpSpPr/>
            <p:nvPr/>
          </p:nvGrpSpPr>
          <p:grpSpPr>
            <a:xfrm>
              <a:off x="7287122" y="1447520"/>
              <a:ext cx="1219403" cy="286667"/>
              <a:chOff x="7287122" y="1447520"/>
              <a:chExt cx="1219403" cy="286667"/>
            </a:xfrm>
          </p:grpSpPr>
          <p:sp>
            <p:nvSpPr>
              <p:cNvPr id="8853" name="Google Shape;8853;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4" name="Google Shape;8854;p61"/>
              <p:cNvGrpSpPr/>
              <p:nvPr/>
            </p:nvGrpSpPr>
            <p:grpSpPr>
              <a:xfrm>
                <a:off x="7287122" y="1581977"/>
                <a:ext cx="852803" cy="73428"/>
                <a:chOff x="7287122" y="1581977"/>
                <a:chExt cx="852803" cy="73428"/>
              </a:xfrm>
            </p:grpSpPr>
            <p:sp>
              <p:nvSpPr>
                <p:cNvPr id="8855" name="Google Shape;8855;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56" name="Google Shape;8856;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57" name="Google Shape;8857;p61"/>
            <p:cNvGrpSpPr/>
            <p:nvPr/>
          </p:nvGrpSpPr>
          <p:grpSpPr>
            <a:xfrm>
              <a:off x="7287122" y="1165658"/>
              <a:ext cx="1219403" cy="344253"/>
              <a:chOff x="7287122" y="1165658"/>
              <a:chExt cx="1219403" cy="344253"/>
            </a:xfrm>
          </p:grpSpPr>
          <p:sp>
            <p:nvSpPr>
              <p:cNvPr id="8858" name="Google Shape;8858;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59" name="Google Shape;8859;p61"/>
              <p:cNvGrpSpPr/>
              <p:nvPr/>
            </p:nvGrpSpPr>
            <p:grpSpPr>
              <a:xfrm>
                <a:off x="7287122" y="1341025"/>
                <a:ext cx="695703" cy="73419"/>
                <a:chOff x="7287122" y="1341025"/>
                <a:chExt cx="695703" cy="73419"/>
              </a:xfrm>
            </p:grpSpPr>
            <p:sp>
              <p:nvSpPr>
                <p:cNvPr id="8860" name="Google Shape;8860;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61" name="Google Shape;8861;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865"/>
        <p:cNvGrpSpPr/>
        <p:nvPr/>
      </p:nvGrpSpPr>
      <p:grpSpPr>
        <a:xfrm>
          <a:off x="0" y="0"/>
          <a:ext cx="0" cy="0"/>
          <a:chOff x="0" y="0"/>
          <a:chExt cx="0" cy="0"/>
        </a:xfrm>
      </p:grpSpPr>
      <p:sp>
        <p:nvSpPr>
          <p:cNvPr id="8866" name="Google Shape;8866;p62"/>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67" name="Google Shape;8867;p62"/>
          <p:cNvSpPr txBox="1">
            <a:spLocks noGrp="1"/>
          </p:cNvSpPr>
          <p:nvPr>
            <p:ph type="body" idx="4294967295"/>
          </p:nvPr>
        </p:nvSpPr>
        <p:spPr>
          <a:xfrm>
            <a:off x="1105167" y="2147033"/>
            <a:ext cx="10034400" cy="643200"/>
          </a:xfrm>
          <a:prstGeom prst="rect">
            <a:avLst/>
          </a:prstGeom>
        </p:spPr>
        <p:txBody>
          <a:bodyPr spcFirstLastPara="1" vert="horz" wrap="square" lIns="121900" tIns="121900" rIns="121900" bIns="121900" rtlCol="0" anchor="ctr" anchorCtr="0">
            <a:noAutofit/>
          </a:bodyPr>
          <a:lstStyle/>
          <a:p>
            <a:pPr marL="0" indent="0" algn="ctr">
              <a:spcBef>
                <a:spcPts val="0"/>
              </a:spcBef>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indent="0" algn="ctr">
              <a:spcBef>
                <a:spcPts val="0"/>
              </a:spcBef>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68" name="Google Shape;8868;p62"/>
          <p:cNvGrpSpPr/>
          <p:nvPr/>
        </p:nvGrpSpPr>
        <p:grpSpPr>
          <a:xfrm>
            <a:off x="1154991" y="3055450"/>
            <a:ext cx="554061" cy="473404"/>
            <a:chOff x="866243" y="2291587"/>
            <a:chExt cx="415546" cy="355053"/>
          </a:xfrm>
        </p:grpSpPr>
        <p:sp>
          <p:nvSpPr>
            <p:cNvPr id="8869" name="Google Shape;8869;p6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0" name="Google Shape;8870;p6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1" name="Google Shape;8871;p6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2" name="Google Shape;8872;p6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3" name="Google Shape;8873;p6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74" name="Google Shape;8874;p62"/>
          <p:cNvSpPr/>
          <p:nvPr/>
        </p:nvSpPr>
        <p:spPr>
          <a:xfrm>
            <a:off x="1882392"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75" name="Google Shape;8875;p62"/>
          <p:cNvGrpSpPr/>
          <p:nvPr/>
        </p:nvGrpSpPr>
        <p:grpSpPr>
          <a:xfrm>
            <a:off x="2611361" y="3070099"/>
            <a:ext cx="478951" cy="437076"/>
            <a:chOff x="1958520" y="2302574"/>
            <a:chExt cx="359213" cy="327807"/>
          </a:xfrm>
        </p:grpSpPr>
        <p:sp>
          <p:nvSpPr>
            <p:cNvPr id="8876" name="Google Shape;8876;p6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7" name="Google Shape;8877;p6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78" name="Google Shape;8878;p6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79" name="Google Shape;8879;p62"/>
          <p:cNvGrpSpPr/>
          <p:nvPr/>
        </p:nvGrpSpPr>
        <p:grpSpPr>
          <a:xfrm>
            <a:off x="3439843" y="3049903"/>
            <a:ext cx="276776" cy="479459"/>
            <a:chOff x="2656082" y="2287427"/>
            <a:chExt cx="207582" cy="359594"/>
          </a:xfrm>
        </p:grpSpPr>
        <p:sp>
          <p:nvSpPr>
            <p:cNvPr id="8880" name="Google Shape;8880;p6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1" name="Google Shape;8881;p6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2" name="Google Shape;8882;p6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3" name="Google Shape;8883;p6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4" name="Google Shape;8884;p62"/>
          <p:cNvGrpSpPr/>
          <p:nvPr/>
        </p:nvGrpSpPr>
        <p:grpSpPr>
          <a:xfrm>
            <a:off x="4066205" y="3095291"/>
            <a:ext cx="483988" cy="386691"/>
            <a:chOff x="3049653" y="2321468"/>
            <a:chExt cx="362991" cy="290018"/>
          </a:xfrm>
        </p:grpSpPr>
        <p:sp>
          <p:nvSpPr>
            <p:cNvPr id="8885" name="Google Shape;8885;p6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6" name="Google Shape;8886;p6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7" name="Google Shape;8887;p6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88" name="Google Shape;8888;p6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889" name="Google Shape;8889;p62"/>
          <p:cNvGrpSpPr/>
          <p:nvPr/>
        </p:nvGrpSpPr>
        <p:grpSpPr>
          <a:xfrm>
            <a:off x="4752324" y="3053206"/>
            <a:ext cx="563123" cy="473657"/>
            <a:chOff x="3564243" y="2289904"/>
            <a:chExt cx="422342" cy="355243"/>
          </a:xfrm>
        </p:grpSpPr>
        <p:sp>
          <p:nvSpPr>
            <p:cNvPr id="8890" name="Google Shape;8890;p6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1" name="Google Shape;8891;p6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2" name="Google Shape;8892;p6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3" name="Google Shape;8893;p6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4" name="Google Shape;8894;p6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895" name="Google Shape;8895;p62"/>
          <p:cNvSpPr/>
          <p:nvPr/>
        </p:nvSpPr>
        <p:spPr>
          <a:xfrm>
            <a:off x="5525114"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896" name="Google Shape;8896;p62"/>
          <p:cNvGrpSpPr/>
          <p:nvPr/>
        </p:nvGrpSpPr>
        <p:grpSpPr>
          <a:xfrm>
            <a:off x="6250525" y="3052951"/>
            <a:ext cx="479459" cy="471879"/>
            <a:chOff x="4687894" y="2289713"/>
            <a:chExt cx="359594" cy="353909"/>
          </a:xfrm>
        </p:grpSpPr>
        <p:sp>
          <p:nvSpPr>
            <p:cNvPr id="8897" name="Google Shape;8897;p6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8" name="Google Shape;8898;p6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899" name="Google Shape;8899;p6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00" name="Google Shape;8900;p62"/>
          <p:cNvSpPr/>
          <p:nvPr/>
        </p:nvSpPr>
        <p:spPr>
          <a:xfrm>
            <a:off x="6979493"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01" name="Google Shape;8901;p62"/>
          <p:cNvGrpSpPr/>
          <p:nvPr/>
        </p:nvGrpSpPr>
        <p:grpSpPr>
          <a:xfrm>
            <a:off x="8496833" y="3077636"/>
            <a:ext cx="351423" cy="423485"/>
            <a:chOff x="6421399" y="2308227"/>
            <a:chExt cx="263567" cy="317614"/>
          </a:xfrm>
        </p:grpSpPr>
        <p:sp>
          <p:nvSpPr>
            <p:cNvPr id="8902" name="Google Shape;8902;p6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3" name="Google Shape;8903;p6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4" name="Google Shape;8904;p6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5" name="Google Shape;8905;p6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6" name="Google Shape;8906;p62"/>
          <p:cNvGrpSpPr/>
          <p:nvPr/>
        </p:nvGrpSpPr>
        <p:grpSpPr>
          <a:xfrm>
            <a:off x="9160257" y="3060827"/>
            <a:ext cx="480475" cy="457949"/>
            <a:chOff x="6870193" y="2295620"/>
            <a:chExt cx="360356" cy="343462"/>
          </a:xfrm>
        </p:grpSpPr>
        <p:sp>
          <p:nvSpPr>
            <p:cNvPr id="8907" name="Google Shape;8907;p6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08" name="Google Shape;8908;p6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09" name="Google Shape;8909;p62"/>
          <p:cNvGrpSpPr/>
          <p:nvPr/>
        </p:nvGrpSpPr>
        <p:grpSpPr>
          <a:xfrm>
            <a:off x="9921953" y="3070480"/>
            <a:ext cx="456256" cy="436187"/>
            <a:chOff x="7441465" y="2302860"/>
            <a:chExt cx="342192" cy="327140"/>
          </a:xfrm>
        </p:grpSpPr>
        <p:sp>
          <p:nvSpPr>
            <p:cNvPr id="8910" name="Google Shape;8910;p6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1" name="Google Shape;8911;p6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2" name="Google Shape;8912;p62"/>
          <p:cNvGrpSpPr/>
          <p:nvPr/>
        </p:nvGrpSpPr>
        <p:grpSpPr>
          <a:xfrm>
            <a:off x="10652912" y="3133609"/>
            <a:ext cx="443681" cy="312088"/>
            <a:chOff x="7989683" y="2350207"/>
            <a:chExt cx="332761" cy="234066"/>
          </a:xfrm>
        </p:grpSpPr>
        <p:sp>
          <p:nvSpPr>
            <p:cNvPr id="8913" name="Google Shape;8913;p6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4" name="Google Shape;8914;p6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5" name="Google Shape;8915;p6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6" name="Google Shape;8916;p6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7" name="Google Shape;8917;p6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18" name="Google Shape;8918;p6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19" name="Google Shape;8919;p62"/>
          <p:cNvGrpSpPr/>
          <p:nvPr/>
        </p:nvGrpSpPr>
        <p:grpSpPr>
          <a:xfrm>
            <a:off x="7764393" y="3079668"/>
            <a:ext cx="420436" cy="419971"/>
            <a:chOff x="5823294" y="2309751"/>
            <a:chExt cx="315327" cy="314978"/>
          </a:xfrm>
        </p:grpSpPr>
        <p:sp>
          <p:nvSpPr>
            <p:cNvPr id="8920" name="Google Shape;8920;p6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1" name="Google Shape;8921;p6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2" name="Google Shape;8922;p6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3" name="Google Shape;8923;p6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4" name="Google Shape;8924;p6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5" name="Google Shape;8925;p6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6" name="Google Shape;8926;p6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7" name="Google Shape;8927;p6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8" name="Google Shape;8928;p6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29" name="Google Shape;8929;p6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0" name="Google Shape;8930;p6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1" name="Google Shape;8931;p6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2" name="Google Shape;8932;p6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3" name="Google Shape;8933;p6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4" name="Google Shape;8934;p6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5" name="Google Shape;8935;p6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6" name="Google Shape;8936;p6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37" name="Google Shape;8937;p62"/>
          <p:cNvGrpSpPr/>
          <p:nvPr/>
        </p:nvGrpSpPr>
        <p:grpSpPr>
          <a:xfrm>
            <a:off x="3329700" y="3658880"/>
            <a:ext cx="494573" cy="494065"/>
            <a:chOff x="2497275" y="2744159"/>
            <a:chExt cx="370930" cy="370549"/>
          </a:xfrm>
        </p:grpSpPr>
        <p:sp>
          <p:nvSpPr>
            <p:cNvPr id="8938" name="Google Shape;8938;p6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39" name="Google Shape;8939;p6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0" name="Google Shape;8940;p6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1" name="Google Shape;8941;p6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2" name="Google Shape;8942;p6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3" name="Google Shape;8943;p6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44" name="Google Shape;8944;p62"/>
          <p:cNvGrpSpPr/>
          <p:nvPr/>
        </p:nvGrpSpPr>
        <p:grpSpPr>
          <a:xfrm>
            <a:off x="1147921" y="3661970"/>
            <a:ext cx="495844" cy="487588"/>
            <a:chOff x="860940" y="2746477"/>
            <a:chExt cx="371883" cy="365691"/>
          </a:xfrm>
        </p:grpSpPr>
        <p:sp>
          <p:nvSpPr>
            <p:cNvPr id="8945" name="Google Shape;8945;p6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6" name="Google Shape;8946;p6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7" name="Google Shape;8947;p6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8" name="Google Shape;8948;p6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49" name="Google Shape;8949;p6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0" name="Google Shape;8950;p62"/>
          <p:cNvGrpSpPr/>
          <p:nvPr/>
        </p:nvGrpSpPr>
        <p:grpSpPr>
          <a:xfrm>
            <a:off x="1991799" y="3700711"/>
            <a:ext cx="378647" cy="454773"/>
            <a:chOff x="1493849" y="2775533"/>
            <a:chExt cx="283985" cy="341080"/>
          </a:xfrm>
        </p:grpSpPr>
        <p:sp>
          <p:nvSpPr>
            <p:cNvPr id="8951" name="Google Shape;8951;p6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2" name="Google Shape;8952;p6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3" name="Google Shape;8953;p62"/>
          <p:cNvGrpSpPr/>
          <p:nvPr/>
        </p:nvGrpSpPr>
        <p:grpSpPr>
          <a:xfrm>
            <a:off x="2603782" y="3699230"/>
            <a:ext cx="497113" cy="456764"/>
            <a:chOff x="1952836" y="2774422"/>
            <a:chExt cx="372835" cy="342573"/>
          </a:xfrm>
        </p:grpSpPr>
        <p:sp>
          <p:nvSpPr>
            <p:cNvPr id="8954" name="Google Shape;8954;p6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5" name="Google Shape;8955;p6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6" name="Google Shape;8956;p6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57" name="Google Shape;8957;p62"/>
          <p:cNvGrpSpPr/>
          <p:nvPr/>
        </p:nvGrpSpPr>
        <p:grpSpPr>
          <a:xfrm>
            <a:off x="4106555" y="3659303"/>
            <a:ext cx="443639" cy="496691"/>
            <a:chOff x="3079916" y="2744477"/>
            <a:chExt cx="332729" cy="372518"/>
          </a:xfrm>
        </p:grpSpPr>
        <p:sp>
          <p:nvSpPr>
            <p:cNvPr id="8958" name="Google Shape;8958;p6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59" name="Google Shape;8959;p6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0" name="Google Shape;8960;p6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1" name="Google Shape;8961;p62"/>
          <p:cNvGrpSpPr/>
          <p:nvPr/>
        </p:nvGrpSpPr>
        <p:grpSpPr>
          <a:xfrm>
            <a:off x="4827436" y="3660700"/>
            <a:ext cx="449185" cy="474123"/>
            <a:chOff x="3620576" y="2745525"/>
            <a:chExt cx="336889" cy="355592"/>
          </a:xfrm>
        </p:grpSpPr>
        <p:sp>
          <p:nvSpPr>
            <p:cNvPr id="8962" name="Google Shape;8962;p6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3" name="Google Shape;8963;p6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4" name="Google Shape;8964;p62"/>
          <p:cNvGrpSpPr/>
          <p:nvPr/>
        </p:nvGrpSpPr>
        <p:grpSpPr>
          <a:xfrm>
            <a:off x="5502421" y="3680939"/>
            <a:ext cx="507191" cy="484157"/>
            <a:chOff x="4126815" y="2760704"/>
            <a:chExt cx="380393" cy="363118"/>
          </a:xfrm>
        </p:grpSpPr>
        <p:sp>
          <p:nvSpPr>
            <p:cNvPr id="8965" name="Google Shape;8965;p6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6" name="Google Shape;8966;p6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7" name="Google Shape;8967;p6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68" name="Google Shape;8968;p6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69" name="Google Shape;8969;p62"/>
          <p:cNvGrpSpPr/>
          <p:nvPr/>
        </p:nvGrpSpPr>
        <p:grpSpPr>
          <a:xfrm>
            <a:off x="6234648" y="3660912"/>
            <a:ext cx="508461" cy="491525"/>
            <a:chOff x="4675986" y="2745684"/>
            <a:chExt cx="381346" cy="368644"/>
          </a:xfrm>
        </p:grpSpPr>
        <p:sp>
          <p:nvSpPr>
            <p:cNvPr id="8970" name="Google Shape;8970;p6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1" name="Google Shape;8971;p6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72" name="Google Shape;8972;p62"/>
          <p:cNvGrpSpPr/>
          <p:nvPr/>
        </p:nvGrpSpPr>
        <p:grpSpPr>
          <a:xfrm>
            <a:off x="6960822" y="3721415"/>
            <a:ext cx="497580" cy="403288"/>
            <a:chOff x="5220616" y="2791061"/>
            <a:chExt cx="373185" cy="302466"/>
          </a:xfrm>
        </p:grpSpPr>
        <p:sp>
          <p:nvSpPr>
            <p:cNvPr id="8973" name="Google Shape;8973;p6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4" name="Google Shape;8974;p6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5" name="Google Shape;8975;p6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6" name="Google Shape;8976;p6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7" name="Google Shape;8977;p6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8" name="Google Shape;8978;p6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79" name="Google Shape;8979;p6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0" name="Google Shape;8980;p6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1" name="Google Shape;8981;p6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2" name="Google Shape;8982;p6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3" name="Google Shape;8983;p6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4" name="Google Shape;8984;p6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5" name="Google Shape;8985;p6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6" name="Google Shape;8986;p6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7" name="Google Shape;8987;p6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8" name="Google Shape;8988;p6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89" name="Google Shape;8989;p6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0" name="Google Shape;8990;p6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991" name="Google Shape;8991;p62"/>
          <p:cNvGrpSpPr/>
          <p:nvPr/>
        </p:nvGrpSpPr>
        <p:grpSpPr>
          <a:xfrm>
            <a:off x="7718215" y="3696690"/>
            <a:ext cx="379155" cy="458796"/>
            <a:chOff x="5864861" y="2772517"/>
            <a:chExt cx="284366" cy="344097"/>
          </a:xfrm>
        </p:grpSpPr>
        <p:sp>
          <p:nvSpPr>
            <p:cNvPr id="8992" name="Google Shape;8992;p6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3" name="Google Shape;8993;p6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4" name="Google Shape;8994;p6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5" name="Google Shape;8995;p6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6" name="Google Shape;8996;p6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8997" name="Google Shape;8997;p6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8998" name="Google Shape;8998;p62"/>
          <p:cNvSpPr/>
          <p:nvPr/>
        </p:nvSpPr>
        <p:spPr>
          <a:xfrm>
            <a:off x="8454491"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8999" name="Google Shape;8999;p62"/>
          <p:cNvGrpSpPr/>
          <p:nvPr/>
        </p:nvGrpSpPr>
        <p:grpSpPr>
          <a:xfrm>
            <a:off x="9298878" y="3719383"/>
            <a:ext cx="340329" cy="436611"/>
            <a:chOff x="6974158" y="2789537"/>
            <a:chExt cx="255247" cy="327458"/>
          </a:xfrm>
        </p:grpSpPr>
        <p:sp>
          <p:nvSpPr>
            <p:cNvPr id="9000" name="Google Shape;9000;p6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1" name="Google Shape;9001;p6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2" name="Google Shape;9002;p6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3" name="Google Shape;9003;p6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4" name="Google Shape;9004;p6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5" name="Google Shape;9005;p6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06" name="Google Shape;9006;p62"/>
          <p:cNvGrpSpPr/>
          <p:nvPr/>
        </p:nvGrpSpPr>
        <p:grpSpPr>
          <a:xfrm>
            <a:off x="10040930" y="3720399"/>
            <a:ext cx="325721" cy="435085"/>
            <a:chOff x="7530697" y="2790299"/>
            <a:chExt cx="244291" cy="326314"/>
          </a:xfrm>
        </p:grpSpPr>
        <p:sp>
          <p:nvSpPr>
            <p:cNvPr id="9007" name="Google Shape;9007;p6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8" name="Google Shape;9008;p6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09" name="Google Shape;9009;p6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0" name="Google Shape;9010;p6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1" name="Google Shape;9011;p6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2" name="Google Shape;9012;p6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13" name="Google Shape;9013;p62"/>
          <p:cNvGrpSpPr/>
          <p:nvPr/>
        </p:nvGrpSpPr>
        <p:grpSpPr>
          <a:xfrm>
            <a:off x="10650921" y="3776331"/>
            <a:ext cx="443131" cy="378647"/>
            <a:chOff x="7988191" y="2832248"/>
            <a:chExt cx="332348" cy="283985"/>
          </a:xfrm>
        </p:grpSpPr>
        <p:sp>
          <p:nvSpPr>
            <p:cNvPr id="9014" name="Google Shape;9014;p6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5" name="Google Shape;9015;p6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16" name="Google Shape;9016;p6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17" name="Google Shape;9017;p62"/>
          <p:cNvSpPr/>
          <p:nvPr/>
        </p:nvSpPr>
        <p:spPr>
          <a:xfrm>
            <a:off x="3331225"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18" name="Google Shape;9018;p62"/>
          <p:cNvGrpSpPr/>
          <p:nvPr/>
        </p:nvGrpSpPr>
        <p:grpSpPr>
          <a:xfrm>
            <a:off x="4784587" y="4344492"/>
            <a:ext cx="485979" cy="349897"/>
            <a:chOff x="3588440" y="3258368"/>
            <a:chExt cx="364484" cy="262423"/>
          </a:xfrm>
        </p:grpSpPr>
        <p:sp>
          <p:nvSpPr>
            <p:cNvPr id="9019" name="Google Shape;9019;p6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0" name="Google Shape;9020;p6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1" name="Google Shape;9021;p6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2" name="Google Shape;9022;p6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3" name="Google Shape;9023;p6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4" name="Google Shape;9024;p6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25" name="Google Shape;9025;p62"/>
          <p:cNvSpPr/>
          <p:nvPr/>
        </p:nvSpPr>
        <p:spPr>
          <a:xfrm>
            <a:off x="7017768"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26" name="Google Shape;9026;p62"/>
          <p:cNvGrpSpPr/>
          <p:nvPr/>
        </p:nvGrpSpPr>
        <p:grpSpPr>
          <a:xfrm>
            <a:off x="7687757" y="4303632"/>
            <a:ext cx="486487" cy="433096"/>
            <a:chOff x="5765817" y="3227724"/>
            <a:chExt cx="364865" cy="324822"/>
          </a:xfrm>
        </p:grpSpPr>
        <p:sp>
          <p:nvSpPr>
            <p:cNvPr id="9027" name="Google Shape;9027;p6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8" name="Google Shape;9028;p6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29" name="Google Shape;9029;p6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30" name="Google Shape;9030;p62"/>
          <p:cNvGrpSpPr/>
          <p:nvPr/>
        </p:nvGrpSpPr>
        <p:grpSpPr>
          <a:xfrm>
            <a:off x="8304778" y="4316886"/>
            <a:ext cx="595385" cy="405193"/>
            <a:chOff x="6228583" y="3237664"/>
            <a:chExt cx="446539" cy="303895"/>
          </a:xfrm>
        </p:grpSpPr>
        <p:sp>
          <p:nvSpPr>
            <p:cNvPr id="9031" name="Google Shape;9031;p6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2" name="Google Shape;9032;p6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3" name="Google Shape;9033;p6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4" name="Google Shape;9034;p6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5" name="Google Shape;9035;p6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6" name="Google Shape;9036;p6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7" name="Google Shape;9037;p6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8" name="Google Shape;9038;p6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39" name="Google Shape;9039;p6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0" name="Google Shape;9040;p6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1" name="Google Shape;9041;p6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2" name="Google Shape;9042;p6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3" name="Google Shape;9043;p6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4" name="Google Shape;9044;p6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5" name="Google Shape;9045;p6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6" name="Google Shape;9046;p6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47" name="Google Shape;9047;p6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48" name="Google Shape;9048;p62"/>
          <p:cNvGrpSpPr/>
          <p:nvPr/>
        </p:nvGrpSpPr>
        <p:grpSpPr>
          <a:xfrm>
            <a:off x="1154483" y="4276409"/>
            <a:ext cx="485979" cy="486529"/>
            <a:chOff x="865862" y="3207306"/>
            <a:chExt cx="364484" cy="364897"/>
          </a:xfrm>
        </p:grpSpPr>
        <p:sp>
          <p:nvSpPr>
            <p:cNvPr id="9049" name="Google Shape;9049;p6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0" name="Google Shape;9050;p6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1" name="Google Shape;9051;p6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2" name="Google Shape;9052;p6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3" name="Google Shape;9053;p6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4" name="Google Shape;9054;p6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5" name="Google Shape;9055;p6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6" name="Google Shape;9056;p6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7" name="Google Shape;9057;p6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8" name="Google Shape;9058;p6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59" name="Google Shape;9059;p6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0" name="Google Shape;9060;p6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1" name="Google Shape;9061;p6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2" name="Google Shape;9062;p6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63" name="Google Shape;9063;p62"/>
          <p:cNvGrpSpPr/>
          <p:nvPr/>
        </p:nvGrpSpPr>
        <p:grpSpPr>
          <a:xfrm>
            <a:off x="1872823" y="4302617"/>
            <a:ext cx="493557" cy="434620"/>
            <a:chOff x="1404617" y="3226962"/>
            <a:chExt cx="370168" cy="325965"/>
          </a:xfrm>
        </p:grpSpPr>
        <p:sp>
          <p:nvSpPr>
            <p:cNvPr id="9064" name="Google Shape;9064;p6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5" name="Google Shape;9065;p6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6" name="Google Shape;9066;p6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7" name="Google Shape;9067;p6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8" name="Google Shape;9068;p6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69" name="Google Shape;9069;p6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0" name="Google Shape;9070;p6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1" name="Google Shape;9071;p6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2" name="Google Shape;9072;p6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73" name="Google Shape;9073;p62"/>
          <p:cNvGrpSpPr/>
          <p:nvPr/>
        </p:nvGrpSpPr>
        <p:grpSpPr>
          <a:xfrm>
            <a:off x="2606322" y="4283226"/>
            <a:ext cx="488519" cy="472641"/>
            <a:chOff x="1954741" y="3212419"/>
            <a:chExt cx="366389" cy="354481"/>
          </a:xfrm>
        </p:grpSpPr>
        <p:sp>
          <p:nvSpPr>
            <p:cNvPr id="9074" name="Google Shape;9074;p6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5" name="Google Shape;9075;p6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6" name="Google Shape;9076;p6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7" name="Google Shape;9077;p6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8" name="Google Shape;9078;p6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79" name="Google Shape;9079;p6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0" name="Google Shape;9080;p6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1" name="Google Shape;9081;p62"/>
          <p:cNvGrpSpPr/>
          <p:nvPr/>
        </p:nvGrpSpPr>
        <p:grpSpPr>
          <a:xfrm>
            <a:off x="4057652" y="4287502"/>
            <a:ext cx="488011" cy="464893"/>
            <a:chOff x="3043239" y="3215626"/>
            <a:chExt cx="366008" cy="348670"/>
          </a:xfrm>
        </p:grpSpPr>
        <p:sp>
          <p:nvSpPr>
            <p:cNvPr id="9082" name="Google Shape;9082;p6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3" name="Google Shape;9083;p6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84" name="Google Shape;9084;p62"/>
          <p:cNvGrpSpPr/>
          <p:nvPr/>
        </p:nvGrpSpPr>
        <p:grpSpPr>
          <a:xfrm>
            <a:off x="5624445" y="4246643"/>
            <a:ext cx="278809" cy="511256"/>
            <a:chOff x="4218333" y="3184982"/>
            <a:chExt cx="209107" cy="383442"/>
          </a:xfrm>
        </p:grpSpPr>
        <p:sp>
          <p:nvSpPr>
            <p:cNvPr id="9085" name="Google Shape;9085;p6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86" name="Google Shape;9086;p6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87" name="Google Shape;9087;p62"/>
          <p:cNvSpPr/>
          <p:nvPr/>
        </p:nvSpPr>
        <p:spPr>
          <a:xfrm>
            <a:off x="6422426"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088" name="Google Shape;9088;p62"/>
          <p:cNvGrpSpPr/>
          <p:nvPr/>
        </p:nvGrpSpPr>
        <p:grpSpPr>
          <a:xfrm>
            <a:off x="9195526" y="4288009"/>
            <a:ext cx="430556" cy="463835"/>
            <a:chOff x="6896644" y="3216007"/>
            <a:chExt cx="322917" cy="347876"/>
          </a:xfrm>
        </p:grpSpPr>
        <p:sp>
          <p:nvSpPr>
            <p:cNvPr id="9089" name="Google Shape;9089;p6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0" name="Google Shape;9090;p6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1" name="Google Shape;9091;p6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2" name="Google Shape;9092;p6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3" name="Google Shape;9093;p6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4" name="Google Shape;9094;p6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5" name="Google Shape;9095;p6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096" name="Google Shape;9096;p62"/>
          <p:cNvGrpSpPr/>
          <p:nvPr/>
        </p:nvGrpSpPr>
        <p:grpSpPr>
          <a:xfrm>
            <a:off x="9905821" y="4297578"/>
            <a:ext cx="446179" cy="445205"/>
            <a:chOff x="7429366" y="3223183"/>
            <a:chExt cx="334634" cy="333904"/>
          </a:xfrm>
        </p:grpSpPr>
        <p:sp>
          <p:nvSpPr>
            <p:cNvPr id="9097" name="Google Shape;9097;p6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098" name="Google Shape;9098;p6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099" name="Google Shape;9099;p62"/>
          <p:cNvSpPr/>
          <p:nvPr/>
        </p:nvSpPr>
        <p:spPr>
          <a:xfrm>
            <a:off x="10772395"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00" name="Google Shape;9100;p62"/>
          <p:cNvGrpSpPr/>
          <p:nvPr/>
        </p:nvGrpSpPr>
        <p:grpSpPr>
          <a:xfrm>
            <a:off x="6955275" y="4967313"/>
            <a:ext cx="474928" cy="354175"/>
            <a:chOff x="5216456" y="3725484"/>
            <a:chExt cx="356196" cy="265631"/>
          </a:xfrm>
        </p:grpSpPr>
        <p:sp>
          <p:nvSpPr>
            <p:cNvPr id="9101" name="Google Shape;9101;p6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2" name="Google Shape;9102;p6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3" name="Google Shape;9103;p62"/>
          <p:cNvGrpSpPr/>
          <p:nvPr/>
        </p:nvGrpSpPr>
        <p:grpSpPr>
          <a:xfrm>
            <a:off x="9132525" y="4978659"/>
            <a:ext cx="473404" cy="330717"/>
            <a:chOff x="6849393" y="3733994"/>
            <a:chExt cx="355053" cy="248038"/>
          </a:xfrm>
        </p:grpSpPr>
        <p:sp>
          <p:nvSpPr>
            <p:cNvPr id="9104" name="Google Shape;9104;p6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5" name="Google Shape;9105;p6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6" name="Google Shape;9106;p6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7" name="Google Shape;9107;p6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08" name="Google Shape;9108;p6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09" name="Google Shape;9109;p62"/>
          <p:cNvGrpSpPr/>
          <p:nvPr/>
        </p:nvGrpSpPr>
        <p:grpSpPr>
          <a:xfrm>
            <a:off x="10558663" y="4952916"/>
            <a:ext cx="522815" cy="373608"/>
            <a:chOff x="7918997" y="3714687"/>
            <a:chExt cx="392111" cy="280206"/>
          </a:xfrm>
        </p:grpSpPr>
        <p:sp>
          <p:nvSpPr>
            <p:cNvPr id="9110" name="Google Shape;9110;p6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1" name="Google Shape;9111;p6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2" name="Google Shape;9112;p6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3" name="Google Shape;9113;p6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4" name="Google Shape;9114;p6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15" name="Google Shape;9115;p62"/>
          <p:cNvSpPr/>
          <p:nvPr/>
        </p:nvSpPr>
        <p:spPr>
          <a:xfrm>
            <a:off x="1156472"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16" name="Google Shape;9116;p62"/>
          <p:cNvGrpSpPr/>
          <p:nvPr/>
        </p:nvGrpSpPr>
        <p:grpSpPr>
          <a:xfrm>
            <a:off x="1878369" y="4907952"/>
            <a:ext cx="476960" cy="473531"/>
            <a:chOff x="1408777" y="3680964"/>
            <a:chExt cx="357720" cy="355148"/>
          </a:xfrm>
        </p:grpSpPr>
        <p:sp>
          <p:nvSpPr>
            <p:cNvPr id="9117" name="Google Shape;9117;p6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8" name="Google Shape;9118;p6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19" name="Google Shape;9119;p6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0" name="Google Shape;9120;p6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1" name="Google Shape;9121;p6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2" name="Google Shape;9122;p62"/>
          <p:cNvGrpSpPr/>
          <p:nvPr/>
        </p:nvGrpSpPr>
        <p:grpSpPr>
          <a:xfrm>
            <a:off x="2603781" y="4907952"/>
            <a:ext cx="476960" cy="473531"/>
            <a:chOff x="1952836" y="3680964"/>
            <a:chExt cx="357720" cy="355148"/>
          </a:xfrm>
        </p:grpSpPr>
        <p:sp>
          <p:nvSpPr>
            <p:cNvPr id="9123" name="Google Shape;9123;p6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4" name="Google Shape;9124;p6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5" name="Google Shape;9125;p6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6" name="Google Shape;9126;p6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27" name="Google Shape;9127;p6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28" name="Google Shape;9128;p62"/>
          <p:cNvGrpSpPr/>
          <p:nvPr/>
        </p:nvGrpSpPr>
        <p:grpSpPr>
          <a:xfrm>
            <a:off x="3329192" y="4907952"/>
            <a:ext cx="476960" cy="473531"/>
            <a:chOff x="2496894" y="3680964"/>
            <a:chExt cx="357720" cy="355148"/>
          </a:xfrm>
        </p:grpSpPr>
        <p:sp>
          <p:nvSpPr>
            <p:cNvPr id="9129" name="Google Shape;9129;p6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0" name="Google Shape;9130;p6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1" name="Google Shape;9131;p6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2" name="Google Shape;9132;p6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3" name="Google Shape;9133;p6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4" name="Google Shape;9134;p62"/>
          <p:cNvGrpSpPr/>
          <p:nvPr/>
        </p:nvGrpSpPr>
        <p:grpSpPr>
          <a:xfrm>
            <a:off x="4054646" y="4908079"/>
            <a:ext cx="474885" cy="474420"/>
            <a:chOff x="3040984" y="3681059"/>
            <a:chExt cx="356164" cy="355815"/>
          </a:xfrm>
        </p:grpSpPr>
        <p:sp>
          <p:nvSpPr>
            <p:cNvPr id="9135" name="Google Shape;9135;p6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6" name="Google Shape;9136;p6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37" name="Google Shape;9137;p6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38" name="Google Shape;9138;p62"/>
          <p:cNvGrpSpPr/>
          <p:nvPr/>
        </p:nvGrpSpPr>
        <p:grpSpPr>
          <a:xfrm>
            <a:off x="4779041" y="4932256"/>
            <a:ext cx="477425" cy="423993"/>
            <a:chOff x="3584280" y="3699191"/>
            <a:chExt cx="358069" cy="317995"/>
          </a:xfrm>
        </p:grpSpPr>
        <p:sp>
          <p:nvSpPr>
            <p:cNvPr id="9139" name="Google Shape;9139;p6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0" name="Google Shape;9140;p6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1" name="Google Shape;9141;p6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2" name="Google Shape;9142;p6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3" name="Google Shape;9143;p62"/>
          <p:cNvGrpSpPr/>
          <p:nvPr/>
        </p:nvGrpSpPr>
        <p:grpSpPr>
          <a:xfrm>
            <a:off x="5505976" y="4908079"/>
            <a:ext cx="473869" cy="472388"/>
            <a:chOff x="4129482" y="3681059"/>
            <a:chExt cx="355402" cy="354291"/>
          </a:xfrm>
        </p:grpSpPr>
        <p:sp>
          <p:nvSpPr>
            <p:cNvPr id="9144" name="Google Shape;9144;p6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5" name="Google Shape;9145;p6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6" name="Google Shape;9146;p6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47" name="Google Shape;9147;p6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48" name="Google Shape;9148;p62"/>
          <p:cNvGrpSpPr/>
          <p:nvPr/>
        </p:nvGrpSpPr>
        <p:grpSpPr>
          <a:xfrm>
            <a:off x="6231387" y="4907063"/>
            <a:ext cx="473912" cy="474420"/>
            <a:chOff x="4673540" y="3680297"/>
            <a:chExt cx="355434" cy="355815"/>
          </a:xfrm>
        </p:grpSpPr>
        <p:sp>
          <p:nvSpPr>
            <p:cNvPr id="9149" name="Google Shape;9149;p6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0" name="Google Shape;9150;p6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1" name="Google Shape;9151;p6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52" name="Google Shape;9152;p62"/>
          <p:cNvGrpSpPr/>
          <p:nvPr/>
        </p:nvGrpSpPr>
        <p:grpSpPr>
          <a:xfrm>
            <a:off x="7705878" y="4932256"/>
            <a:ext cx="423527" cy="425009"/>
            <a:chOff x="5779408" y="3699191"/>
            <a:chExt cx="317645" cy="318757"/>
          </a:xfrm>
        </p:grpSpPr>
        <p:sp>
          <p:nvSpPr>
            <p:cNvPr id="9153" name="Google Shape;9153;p6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4" name="Google Shape;9154;p6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155" name="Google Shape;9155;p62"/>
          <p:cNvSpPr/>
          <p:nvPr/>
        </p:nvSpPr>
        <p:spPr>
          <a:xfrm>
            <a:off x="8406097"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156" name="Google Shape;9156;p62"/>
          <p:cNvGrpSpPr/>
          <p:nvPr/>
        </p:nvGrpSpPr>
        <p:grpSpPr>
          <a:xfrm>
            <a:off x="9853914" y="4907825"/>
            <a:ext cx="496097" cy="473657"/>
            <a:chOff x="7390435" y="3680868"/>
            <a:chExt cx="372073" cy="355243"/>
          </a:xfrm>
        </p:grpSpPr>
        <p:sp>
          <p:nvSpPr>
            <p:cNvPr id="9157" name="Google Shape;9157;p6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8" name="Google Shape;9158;p6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59" name="Google Shape;9159;p6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0" name="Google Shape;9160;p6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1" name="Google Shape;9161;p6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2" name="Google Shape;9162;p6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3" name="Google Shape;9163;p62"/>
          <p:cNvGrpSpPr/>
          <p:nvPr/>
        </p:nvGrpSpPr>
        <p:grpSpPr>
          <a:xfrm>
            <a:off x="1895518" y="5500839"/>
            <a:ext cx="499612" cy="498680"/>
            <a:chOff x="1421638" y="4125629"/>
            <a:chExt cx="374709" cy="374010"/>
          </a:xfrm>
        </p:grpSpPr>
        <p:sp>
          <p:nvSpPr>
            <p:cNvPr id="9164" name="Google Shape;9164;p6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5" name="Google Shape;9165;p6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66" name="Google Shape;9166;p62"/>
          <p:cNvGrpSpPr/>
          <p:nvPr/>
        </p:nvGrpSpPr>
        <p:grpSpPr>
          <a:xfrm>
            <a:off x="2631005" y="5541739"/>
            <a:ext cx="476960" cy="456256"/>
            <a:chOff x="1973254" y="4156304"/>
            <a:chExt cx="357720" cy="342192"/>
          </a:xfrm>
        </p:grpSpPr>
        <p:sp>
          <p:nvSpPr>
            <p:cNvPr id="9167" name="Google Shape;9167;p6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8" name="Google Shape;9168;p6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69" name="Google Shape;9169;p6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0" name="Google Shape;9170;p6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1" name="Google Shape;9171;p6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2" name="Google Shape;9172;p6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3" name="Google Shape;9173;p62"/>
          <p:cNvGrpSpPr/>
          <p:nvPr/>
        </p:nvGrpSpPr>
        <p:grpSpPr>
          <a:xfrm>
            <a:off x="3365013" y="5514007"/>
            <a:ext cx="454732" cy="453757"/>
            <a:chOff x="2523759" y="4135505"/>
            <a:chExt cx="341049" cy="340318"/>
          </a:xfrm>
        </p:grpSpPr>
        <p:sp>
          <p:nvSpPr>
            <p:cNvPr id="9174" name="Google Shape;9174;p6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5" name="Google Shape;9175;p6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76" name="Google Shape;9176;p62"/>
          <p:cNvGrpSpPr/>
          <p:nvPr/>
        </p:nvGrpSpPr>
        <p:grpSpPr>
          <a:xfrm>
            <a:off x="4054138" y="5507148"/>
            <a:ext cx="522772" cy="467137"/>
            <a:chOff x="3040603" y="4130360"/>
            <a:chExt cx="392079" cy="350353"/>
          </a:xfrm>
        </p:grpSpPr>
        <p:sp>
          <p:nvSpPr>
            <p:cNvPr id="9177" name="Google Shape;9177;p6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8" name="Google Shape;9178;p6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79" name="Google Shape;9179;p6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0" name="Google Shape;9180;p6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1" name="Google Shape;9181;p6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2" name="Google Shape;9182;p6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3" name="Google Shape;9183;p6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4" name="Google Shape;9184;p6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5" name="Google Shape;9185;p6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6" name="Google Shape;9186;p6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87" name="Google Shape;9187;p62"/>
          <p:cNvGrpSpPr/>
          <p:nvPr/>
        </p:nvGrpSpPr>
        <p:grpSpPr>
          <a:xfrm>
            <a:off x="4882859" y="5514007"/>
            <a:ext cx="310607" cy="453757"/>
            <a:chOff x="3662144" y="4135505"/>
            <a:chExt cx="232955" cy="340318"/>
          </a:xfrm>
        </p:grpSpPr>
        <p:sp>
          <p:nvSpPr>
            <p:cNvPr id="9188" name="Google Shape;9188;p6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89" name="Google Shape;9189;p6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0" name="Google Shape;9190;p6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1" name="Google Shape;9191;p6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192" name="Google Shape;9192;p62"/>
          <p:cNvGrpSpPr/>
          <p:nvPr/>
        </p:nvGrpSpPr>
        <p:grpSpPr>
          <a:xfrm>
            <a:off x="5532185" y="5494868"/>
            <a:ext cx="458753" cy="491525"/>
            <a:chOff x="4149138" y="4121151"/>
            <a:chExt cx="344065" cy="368644"/>
          </a:xfrm>
        </p:grpSpPr>
        <p:sp>
          <p:nvSpPr>
            <p:cNvPr id="9193" name="Google Shape;9193;p6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4" name="Google Shape;9194;p6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5" name="Google Shape;9195;p6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6" name="Google Shape;9196;p6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7" name="Google Shape;9197;p6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8" name="Google Shape;9198;p6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199" name="Google Shape;9199;p6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0" name="Google Shape;9200;p6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1" name="Google Shape;9201;p6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2" name="Google Shape;9202;p6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3" name="Google Shape;9203;p6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4" name="Google Shape;9204;p6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05" name="Google Shape;9205;p62"/>
          <p:cNvSpPr/>
          <p:nvPr/>
        </p:nvSpPr>
        <p:spPr>
          <a:xfrm>
            <a:off x="625607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06" name="Google Shape;9206;p62"/>
          <p:cNvGrpSpPr/>
          <p:nvPr/>
        </p:nvGrpSpPr>
        <p:grpSpPr>
          <a:xfrm>
            <a:off x="6941683" y="5566423"/>
            <a:ext cx="530351" cy="350405"/>
            <a:chOff x="5206262" y="4174817"/>
            <a:chExt cx="397763" cy="262804"/>
          </a:xfrm>
        </p:grpSpPr>
        <p:sp>
          <p:nvSpPr>
            <p:cNvPr id="9207" name="Google Shape;9207;p6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8" name="Google Shape;9208;p6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09" name="Google Shape;9209;p6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0" name="Google Shape;9210;p6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1" name="Google Shape;9211;p6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2" name="Google Shape;9212;p6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3" name="Google Shape;9213;p6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14" name="Google Shape;9214;p62"/>
          <p:cNvGrpSpPr/>
          <p:nvPr/>
        </p:nvGrpSpPr>
        <p:grpSpPr>
          <a:xfrm>
            <a:off x="7636822" y="5606265"/>
            <a:ext cx="587340" cy="386691"/>
            <a:chOff x="5727616" y="4204699"/>
            <a:chExt cx="440505" cy="290018"/>
          </a:xfrm>
        </p:grpSpPr>
        <p:sp>
          <p:nvSpPr>
            <p:cNvPr id="9215" name="Google Shape;9215;p6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6" name="Google Shape;9216;p6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7" name="Google Shape;9217;p6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8" name="Google Shape;9218;p6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19" name="Google Shape;9219;p6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0" name="Google Shape;9220;p6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1" name="Google Shape;9221;p6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2" name="Google Shape;9222;p6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3" name="Google Shape;9223;p62"/>
          <p:cNvGrpSpPr/>
          <p:nvPr/>
        </p:nvGrpSpPr>
        <p:grpSpPr>
          <a:xfrm>
            <a:off x="8546751" y="5513499"/>
            <a:ext cx="213267" cy="486021"/>
            <a:chOff x="6410063" y="4135124"/>
            <a:chExt cx="159950" cy="364516"/>
          </a:xfrm>
        </p:grpSpPr>
        <p:sp>
          <p:nvSpPr>
            <p:cNvPr id="9224" name="Google Shape;9224;p6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5" name="Google Shape;9225;p6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6" name="Google Shape;9226;p6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27" name="Google Shape;9227;p6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28" name="Google Shape;9228;p62"/>
          <p:cNvGrpSpPr/>
          <p:nvPr/>
        </p:nvGrpSpPr>
        <p:grpSpPr>
          <a:xfrm>
            <a:off x="9232870" y="5514008"/>
            <a:ext cx="285837" cy="485513"/>
            <a:chOff x="6924652" y="4135505"/>
            <a:chExt cx="214378" cy="364135"/>
          </a:xfrm>
        </p:grpSpPr>
        <p:sp>
          <p:nvSpPr>
            <p:cNvPr id="9229" name="Google Shape;9229;p6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0" name="Google Shape;9230;p6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1" name="Google Shape;9231;p6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2" name="Google Shape;9232;p6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33" name="Google Shape;9233;p62"/>
          <p:cNvGrpSpPr/>
          <p:nvPr/>
        </p:nvGrpSpPr>
        <p:grpSpPr>
          <a:xfrm>
            <a:off x="9846335" y="5530646"/>
            <a:ext cx="506683" cy="468365"/>
            <a:chOff x="7384751" y="4147984"/>
            <a:chExt cx="380012" cy="351274"/>
          </a:xfrm>
        </p:grpSpPr>
        <p:sp>
          <p:nvSpPr>
            <p:cNvPr id="9234" name="Google Shape;9234;p6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5" name="Google Shape;9235;p6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6" name="Google Shape;9236;p6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7" name="Google Shape;9237;p6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38" name="Google Shape;9238;p6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9242"/>
        <p:cNvGrpSpPr/>
        <p:nvPr/>
      </p:nvGrpSpPr>
      <p:grpSpPr>
        <a:xfrm>
          <a:off x="0" y="0"/>
          <a:ext cx="0" cy="0"/>
          <a:chOff x="0" y="0"/>
          <a:chExt cx="0" cy="0"/>
        </a:xfrm>
      </p:grpSpPr>
      <p:sp>
        <p:nvSpPr>
          <p:cNvPr id="9243" name="Google Shape;9243;p63"/>
          <p:cNvSpPr txBox="1">
            <a:spLocks noGrp="1"/>
          </p:cNvSpPr>
          <p:nvPr>
            <p:ph type="title" idx="4294967295"/>
          </p:nvPr>
        </p:nvSpPr>
        <p:spPr>
          <a:xfrm>
            <a:off x="1132900"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44" name="Google Shape;9244;p63"/>
          <p:cNvSpPr txBox="1">
            <a:spLocks noGrp="1"/>
          </p:cNvSpPr>
          <p:nvPr>
            <p:ph type="title" idx="4294967295"/>
          </p:nvPr>
        </p:nvSpPr>
        <p:spPr>
          <a:xfrm>
            <a:off x="6477867" y="12639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45" name="Google Shape;9245;p63"/>
          <p:cNvGrpSpPr/>
          <p:nvPr/>
        </p:nvGrpSpPr>
        <p:grpSpPr>
          <a:xfrm>
            <a:off x="2652599" y="5709693"/>
            <a:ext cx="499699" cy="461431"/>
            <a:chOff x="1989449" y="4282269"/>
            <a:chExt cx="374774" cy="346073"/>
          </a:xfrm>
        </p:grpSpPr>
        <p:sp>
          <p:nvSpPr>
            <p:cNvPr id="9246" name="Google Shape;9246;p6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7" name="Google Shape;9247;p6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8" name="Google Shape;9248;p6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49" name="Google Shape;9249;p6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0" name="Google Shape;9250;p6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1" name="Google Shape;9251;p63"/>
          <p:cNvGrpSpPr/>
          <p:nvPr/>
        </p:nvGrpSpPr>
        <p:grpSpPr>
          <a:xfrm>
            <a:off x="3316586" y="5707653"/>
            <a:ext cx="265033" cy="465296"/>
            <a:chOff x="2487439" y="4280740"/>
            <a:chExt cx="198775" cy="348972"/>
          </a:xfrm>
        </p:grpSpPr>
        <p:sp>
          <p:nvSpPr>
            <p:cNvPr id="9252" name="Google Shape;9252;p6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3" name="Google Shape;9253;p6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4" name="Google Shape;9254;p6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5" name="Google Shape;9255;p6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56" name="Google Shape;9256;p63"/>
          <p:cNvGrpSpPr/>
          <p:nvPr/>
        </p:nvGrpSpPr>
        <p:grpSpPr>
          <a:xfrm>
            <a:off x="3747945" y="5698565"/>
            <a:ext cx="470860" cy="482497"/>
            <a:chOff x="2810958" y="4273923"/>
            <a:chExt cx="353145" cy="361873"/>
          </a:xfrm>
        </p:grpSpPr>
        <p:sp>
          <p:nvSpPr>
            <p:cNvPr id="9257" name="Google Shape;9257;p6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8" name="Google Shape;9258;p6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59" name="Google Shape;9259;p6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0" name="Google Shape;9260;p6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1" name="Google Shape;9261;p6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2" name="Google Shape;9262;p6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3" name="Google Shape;9263;p6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4" name="Google Shape;9264;p63"/>
          <p:cNvGrpSpPr/>
          <p:nvPr/>
        </p:nvGrpSpPr>
        <p:grpSpPr>
          <a:xfrm>
            <a:off x="8367514" y="5710202"/>
            <a:ext cx="279177" cy="489037"/>
            <a:chOff x="6275635" y="4282651"/>
            <a:chExt cx="209383" cy="366778"/>
          </a:xfrm>
        </p:grpSpPr>
        <p:sp>
          <p:nvSpPr>
            <p:cNvPr id="9265" name="Google Shape;9265;p6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6" name="Google Shape;9266;p6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67" name="Google Shape;9267;p63"/>
          <p:cNvGrpSpPr/>
          <p:nvPr/>
        </p:nvGrpSpPr>
        <p:grpSpPr>
          <a:xfrm>
            <a:off x="8934915" y="5710711"/>
            <a:ext cx="373723" cy="488528"/>
            <a:chOff x="6701186" y="4283033"/>
            <a:chExt cx="280292" cy="366396"/>
          </a:xfrm>
        </p:grpSpPr>
        <p:sp>
          <p:nvSpPr>
            <p:cNvPr id="9268" name="Google Shape;9268;p6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69" name="Google Shape;9269;p6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70" name="Google Shape;9270;p63"/>
          <p:cNvGrpSpPr/>
          <p:nvPr/>
        </p:nvGrpSpPr>
        <p:grpSpPr>
          <a:xfrm>
            <a:off x="3479429" y="5099945"/>
            <a:ext cx="498169" cy="463129"/>
            <a:chOff x="2609571" y="3824958"/>
            <a:chExt cx="373627" cy="347347"/>
          </a:xfrm>
        </p:grpSpPr>
        <p:sp>
          <p:nvSpPr>
            <p:cNvPr id="9271" name="Google Shape;9271;p6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2" name="Google Shape;9272;p6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3" name="Google Shape;9273;p63"/>
          <p:cNvSpPr/>
          <p:nvPr/>
        </p:nvSpPr>
        <p:spPr>
          <a:xfrm>
            <a:off x="1718102" y="5096547"/>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74" name="Google Shape;9274;p63"/>
          <p:cNvGrpSpPr/>
          <p:nvPr/>
        </p:nvGrpSpPr>
        <p:grpSpPr>
          <a:xfrm>
            <a:off x="1221503" y="5076075"/>
            <a:ext cx="295869" cy="507727"/>
            <a:chOff x="916127" y="3807056"/>
            <a:chExt cx="221902" cy="380795"/>
          </a:xfrm>
        </p:grpSpPr>
        <p:sp>
          <p:nvSpPr>
            <p:cNvPr id="9275" name="Google Shape;9275;p6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6" name="Google Shape;9276;p6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7" name="Google Shape;9277;p6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78" name="Google Shape;9278;p6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279" name="Google Shape;9279;p63"/>
          <p:cNvSpPr/>
          <p:nvPr/>
        </p:nvSpPr>
        <p:spPr>
          <a:xfrm>
            <a:off x="4182361" y="5097566"/>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0" name="Google Shape;9280;p63"/>
          <p:cNvSpPr/>
          <p:nvPr/>
        </p:nvSpPr>
        <p:spPr>
          <a:xfrm>
            <a:off x="2905954" y="5134731"/>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281" name="Google Shape;9281;p63"/>
          <p:cNvGrpSpPr/>
          <p:nvPr/>
        </p:nvGrpSpPr>
        <p:grpSpPr>
          <a:xfrm>
            <a:off x="4684014" y="5088179"/>
            <a:ext cx="482964" cy="481477"/>
            <a:chOff x="3513010" y="3816134"/>
            <a:chExt cx="362223" cy="361108"/>
          </a:xfrm>
        </p:grpSpPr>
        <p:sp>
          <p:nvSpPr>
            <p:cNvPr id="9282" name="Google Shape;9282;p6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3" name="Google Shape;9283;p6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4" name="Google Shape;9284;p6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5" name="Google Shape;9285;p6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86" name="Google Shape;9286;p63"/>
          <p:cNvGrpSpPr/>
          <p:nvPr/>
        </p:nvGrpSpPr>
        <p:grpSpPr>
          <a:xfrm>
            <a:off x="5267089" y="5093743"/>
            <a:ext cx="493073" cy="471709"/>
            <a:chOff x="3950316" y="3820307"/>
            <a:chExt cx="369805" cy="353782"/>
          </a:xfrm>
        </p:grpSpPr>
        <p:sp>
          <p:nvSpPr>
            <p:cNvPr id="9287" name="Google Shape;9287;p6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8" name="Google Shape;9288;p6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89" name="Google Shape;9289;p6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0" name="Google Shape;9290;p6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291" name="Google Shape;9291;p63"/>
          <p:cNvGrpSpPr/>
          <p:nvPr/>
        </p:nvGrpSpPr>
        <p:grpSpPr>
          <a:xfrm>
            <a:off x="2349212" y="5082615"/>
            <a:ext cx="410632" cy="495621"/>
            <a:chOff x="1761909" y="3811961"/>
            <a:chExt cx="307974" cy="371716"/>
          </a:xfrm>
        </p:grpSpPr>
        <p:sp>
          <p:nvSpPr>
            <p:cNvPr id="9292" name="Google Shape;9292;p6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3" name="Google Shape;9293;p6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4" name="Google Shape;9294;p6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5" name="Google Shape;9295;p6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6" name="Google Shape;9296;p6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7" name="Google Shape;9297;p6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8" name="Google Shape;9298;p6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299" name="Google Shape;9299;p6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0" name="Google Shape;9300;p6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1" name="Google Shape;9301;p6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02" name="Google Shape;9302;p63"/>
          <p:cNvGrpSpPr/>
          <p:nvPr/>
        </p:nvGrpSpPr>
        <p:grpSpPr>
          <a:xfrm>
            <a:off x="7164457" y="5078581"/>
            <a:ext cx="308527" cy="470860"/>
            <a:chOff x="5373342" y="3808935"/>
            <a:chExt cx="231395" cy="353145"/>
          </a:xfrm>
        </p:grpSpPr>
        <p:sp>
          <p:nvSpPr>
            <p:cNvPr id="9303" name="Google Shape;9303;p6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4" name="Google Shape;9304;p6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5" name="Google Shape;9305;p6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6" name="Google Shape;9306;p6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7" name="Google Shape;9307;p6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8" name="Google Shape;9308;p6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09" name="Google Shape;9309;p6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0" name="Google Shape;9310;p6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1" name="Google Shape;9311;p6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12" name="Google Shape;9312;p63"/>
          <p:cNvSpPr/>
          <p:nvPr/>
        </p:nvSpPr>
        <p:spPr>
          <a:xfrm>
            <a:off x="8984482" y="5079601"/>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13" name="Google Shape;9313;p63"/>
          <p:cNvGrpSpPr/>
          <p:nvPr/>
        </p:nvGrpSpPr>
        <p:grpSpPr>
          <a:xfrm>
            <a:off x="7778367" y="5079261"/>
            <a:ext cx="313580" cy="469671"/>
            <a:chOff x="5833775" y="3809445"/>
            <a:chExt cx="235185" cy="352253"/>
          </a:xfrm>
        </p:grpSpPr>
        <p:sp>
          <p:nvSpPr>
            <p:cNvPr id="9314" name="Google Shape;9314;p6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5" name="Google Shape;9315;p6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6" name="Google Shape;9316;p6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17" name="Google Shape;9317;p63"/>
          <p:cNvGrpSpPr/>
          <p:nvPr/>
        </p:nvGrpSpPr>
        <p:grpSpPr>
          <a:xfrm>
            <a:off x="6589963" y="5079091"/>
            <a:ext cx="318635" cy="470349"/>
            <a:chOff x="4942472" y="3809318"/>
            <a:chExt cx="238976" cy="352762"/>
          </a:xfrm>
        </p:grpSpPr>
        <p:sp>
          <p:nvSpPr>
            <p:cNvPr id="9318" name="Google Shape;9318;p6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19" name="Google Shape;9319;p6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0" name="Google Shape;9320;p6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1" name="Google Shape;9321;p6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2" name="Google Shape;9322;p6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3" name="Google Shape;9323;p6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4" name="Google Shape;9324;p6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25" name="Google Shape;9325;p63"/>
          <p:cNvGrpSpPr/>
          <p:nvPr/>
        </p:nvGrpSpPr>
        <p:grpSpPr>
          <a:xfrm>
            <a:off x="8355367" y="5077052"/>
            <a:ext cx="346964" cy="471369"/>
            <a:chOff x="6266525" y="3807788"/>
            <a:chExt cx="260223" cy="353527"/>
          </a:xfrm>
        </p:grpSpPr>
        <p:sp>
          <p:nvSpPr>
            <p:cNvPr id="9326" name="Google Shape;9326;p6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7" name="Google Shape;9327;p6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8" name="Google Shape;9328;p6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29" name="Google Shape;9329;p6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330" name="Google Shape;9330;p63"/>
          <p:cNvSpPr/>
          <p:nvPr/>
        </p:nvSpPr>
        <p:spPr>
          <a:xfrm>
            <a:off x="10630494" y="5078623"/>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331" name="Google Shape;9331;p63"/>
          <p:cNvGrpSpPr/>
          <p:nvPr/>
        </p:nvGrpSpPr>
        <p:grpSpPr>
          <a:xfrm>
            <a:off x="9579151" y="5079472"/>
            <a:ext cx="269579" cy="470349"/>
            <a:chOff x="7184363" y="3809604"/>
            <a:chExt cx="202184" cy="352762"/>
          </a:xfrm>
        </p:grpSpPr>
        <p:sp>
          <p:nvSpPr>
            <p:cNvPr id="9332" name="Google Shape;9332;p6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3" name="Google Shape;9333;p6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34" name="Google Shape;9334;p63"/>
          <p:cNvGrpSpPr/>
          <p:nvPr/>
        </p:nvGrpSpPr>
        <p:grpSpPr>
          <a:xfrm>
            <a:off x="10095499" y="5078580"/>
            <a:ext cx="389396" cy="470349"/>
            <a:chOff x="7571624" y="3808935"/>
            <a:chExt cx="292047" cy="352762"/>
          </a:xfrm>
        </p:grpSpPr>
        <p:sp>
          <p:nvSpPr>
            <p:cNvPr id="9335" name="Google Shape;9335;p6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6" name="Google Shape;9336;p6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7" name="Google Shape;9337;p6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8" name="Google Shape;9338;p6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39" name="Google Shape;9339;p6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0" name="Google Shape;9340;p6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1" name="Google Shape;9341;p63"/>
          <p:cNvGrpSpPr/>
          <p:nvPr/>
        </p:nvGrpSpPr>
        <p:grpSpPr>
          <a:xfrm>
            <a:off x="2899413" y="4474821"/>
            <a:ext cx="485513" cy="479907"/>
            <a:chOff x="2174559" y="3356116"/>
            <a:chExt cx="364135" cy="359930"/>
          </a:xfrm>
        </p:grpSpPr>
        <p:sp>
          <p:nvSpPr>
            <p:cNvPr id="9342" name="Google Shape;9342;p6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3" name="Google Shape;9343;p6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4" name="Google Shape;9344;p63"/>
          <p:cNvGrpSpPr/>
          <p:nvPr/>
        </p:nvGrpSpPr>
        <p:grpSpPr>
          <a:xfrm>
            <a:off x="2309246" y="4474185"/>
            <a:ext cx="491161" cy="482072"/>
            <a:chOff x="1731934" y="3355639"/>
            <a:chExt cx="368371" cy="361554"/>
          </a:xfrm>
        </p:grpSpPr>
        <p:sp>
          <p:nvSpPr>
            <p:cNvPr id="9345" name="Google Shape;9345;p6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6" name="Google Shape;9346;p6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47" name="Google Shape;9347;p63"/>
          <p:cNvGrpSpPr/>
          <p:nvPr/>
        </p:nvGrpSpPr>
        <p:grpSpPr>
          <a:xfrm>
            <a:off x="5320690" y="4472231"/>
            <a:ext cx="372745" cy="484536"/>
            <a:chOff x="3990517" y="3354173"/>
            <a:chExt cx="279559" cy="363402"/>
          </a:xfrm>
        </p:grpSpPr>
        <p:sp>
          <p:nvSpPr>
            <p:cNvPr id="9348" name="Google Shape;9348;p6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49" name="Google Shape;9349;p6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0" name="Google Shape;9350;p6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1" name="Google Shape;9351;p63"/>
          <p:cNvGrpSpPr/>
          <p:nvPr/>
        </p:nvGrpSpPr>
        <p:grpSpPr>
          <a:xfrm>
            <a:off x="4663796" y="4556499"/>
            <a:ext cx="506240" cy="316808"/>
            <a:chOff x="3497847" y="3417374"/>
            <a:chExt cx="379680" cy="237606"/>
          </a:xfrm>
        </p:grpSpPr>
        <p:sp>
          <p:nvSpPr>
            <p:cNvPr id="9352" name="Google Shape;9352;p6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3" name="Google Shape;9353;p6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4" name="Google Shape;9354;p6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5" name="Google Shape;9355;p6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6" name="Google Shape;9356;p63"/>
          <p:cNvGrpSpPr/>
          <p:nvPr/>
        </p:nvGrpSpPr>
        <p:grpSpPr>
          <a:xfrm>
            <a:off x="3483463" y="4489433"/>
            <a:ext cx="501695" cy="450643"/>
            <a:chOff x="2612597" y="3367075"/>
            <a:chExt cx="376271" cy="337982"/>
          </a:xfrm>
        </p:grpSpPr>
        <p:sp>
          <p:nvSpPr>
            <p:cNvPr id="9357" name="Google Shape;9357;p6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58" name="Google Shape;9358;p6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59" name="Google Shape;9359;p63"/>
          <p:cNvGrpSpPr/>
          <p:nvPr/>
        </p:nvGrpSpPr>
        <p:grpSpPr>
          <a:xfrm>
            <a:off x="4095885" y="4485909"/>
            <a:ext cx="458203" cy="456673"/>
            <a:chOff x="3071914" y="3364431"/>
            <a:chExt cx="343652" cy="342505"/>
          </a:xfrm>
        </p:grpSpPr>
        <p:sp>
          <p:nvSpPr>
            <p:cNvPr id="9360" name="Google Shape;9360;p6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1" name="Google Shape;9361;p6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2" name="Google Shape;9362;p6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3" name="Google Shape;9363;p6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4" name="Google Shape;9364;p6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65" name="Google Shape;9365;p63"/>
          <p:cNvGrpSpPr/>
          <p:nvPr/>
        </p:nvGrpSpPr>
        <p:grpSpPr>
          <a:xfrm>
            <a:off x="1196188" y="4479834"/>
            <a:ext cx="343949" cy="470349"/>
            <a:chOff x="897141" y="3359875"/>
            <a:chExt cx="257962" cy="352762"/>
          </a:xfrm>
        </p:grpSpPr>
        <p:sp>
          <p:nvSpPr>
            <p:cNvPr id="9366" name="Google Shape;9366;p6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7" name="Google Shape;9367;p6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8" name="Google Shape;9368;p6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69" name="Google Shape;9369;p6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0" name="Google Shape;9370;p6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1" name="Google Shape;9371;p6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2" name="Google Shape;9372;p6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3" name="Google Shape;9373;p6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74" name="Google Shape;9374;p63"/>
          <p:cNvGrpSpPr/>
          <p:nvPr/>
        </p:nvGrpSpPr>
        <p:grpSpPr>
          <a:xfrm>
            <a:off x="1778244" y="4459107"/>
            <a:ext cx="361617" cy="510784"/>
            <a:chOff x="1333682" y="3344330"/>
            <a:chExt cx="271213" cy="383088"/>
          </a:xfrm>
        </p:grpSpPr>
        <p:sp>
          <p:nvSpPr>
            <p:cNvPr id="9375" name="Google Shape;9375;p6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6" name="Google Shape;9376;p6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7" name="Google Shape;9377;p6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8" name="Google Shape;9378;p6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79" name="Google Shape;9379;p6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0" name="Google Shape;9380;p6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1" name="Google Shape;9381;p6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2" name="Google Shape;9382;p6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3" name="Google Shape;9383;p6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4" name="Google Shape;9384;p6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5" name="Google Shape;9385;p6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86" name="Google Shape;9386;p63"/>
          <p:cNvGrpSpPr/>
          <p:nvPr/>
        </p:nvGrpSpPr>
        <p:grpSpPr>
          <a:xfrm>
            <a:off x="8885860" y="4462632"/>
            <a:ext cx="470817" cy="469331"/>
            <a:chOff x="6664394" y="3346974"/>
            <a:chExt cx="353113" cy="351998"/>
          </a:xfrm>
        </p:grpSpPr>
        <p:sp>
          <p:nvSpPr>
            <p:cNvPr id="9387" name="Google Shape;9387;p6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8" name="Google Shape;9388;p6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89" name="Google Shape;9389;p6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0" name="Google Shape;9390;p6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1" name="Google Shape;9391;p6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2" name="Google Shape;9392;p63"/>
          <p:cNvGrpSpPr/>
          <p:nvPr/>
        </p:nvGrpSpPr>
        <p:grpSpPr>
          <a:xfrm>
            <a:off x="1132988" y="2612410"/>
            <a:ext cx="532531" cy="500591"/>
            <a:chOff x="849741" y="1959307"/>
            <a:chExt cx="399398" cy="375443"/>
          </a:xfrm>
        </p:grpSpPr>
        <p:sp>
          <p:nvSpPr>
            <p:cNvPr id="9393" name="Google Shape;9393;p6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4" name="Google Shape;9394;p6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5" name="Google Shape;9395;p63"/>
          <p:cNvGrpSpPr/>
          <p:nvPr/>
        </p:nvGrpSpPr>
        <p:grpSpPr>
          <a:xfrm>
            <a:off x="1712284" y="2618355"/>
            <a:ext cx="505985" cy="488061"/>
            <a:chOff x="1284212" y="1963766"/>
            <a:chExt cx="379489" cy="366046"/>
          </a:xfrm>
        </p:grpSpPr>
        <p:sp>
          <p:nvSpPr>
            <p:cNvPr id="9396" name="Google Shape;9396;p6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397" name="Google Shape;9397;p6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398" name="Google Shape;9398;p63"/>
          <p:cNvGrpSpPr/>
          <p:nvPr/>
        </p:nvGrpSpPr>
        <p:grpSpPr>
          <a:xfrm>
            <a:off x="4050356" y="2626086"/>
            <a:ext cx="493625" cy="473237"/>
            <a:chOff x="3037766" y="1969564"/>
            <a:chExt cx="370219" cy="354928"/>
          </a:xfrm>
        </p:grpSpPr>
        <p:sp>
          <p:nvSpPr>
            <p:cNvPr id="9399" name="Google Shape;9399;p6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0" name="Google Shape;9400;p6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1" name="Google Shape;9401;p6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2" name="Google Shape;9402;p6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3" name="Google Shape;9403;p63"/>
          <p:cNvGrpSpPr/>
          <p:nvPr/>
        </p:nvGrpSpPr>
        <p:grpSpPr>
          <a:xfrm>
            <a:off x="5310071" y="2628974"/>
            <a:ext cx="406088" cy="467335"/>
            <a:chOff x="3982553" y="1971730"/>
            <a:chExt cx="304566" cy="350501"/>
          </a:xfrm>
        </p:grpSpPr>
        <p:sp>
          <p:nvSpPr>
            <p:cNvPr id="9404" name="Google Shape;9404;p6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5" name="Google Shape;9405;p6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06" name="Google Shape;9406;p63"/>
          <p:cNvGrpSpPr/>
          <p:nvPr/>
        </p:nvGrpSpPr>
        <p:grpSpPr>
          <a:xfrm>
            <a:off x="3423788" y="2658833"/>
            <a:ext cx="533083" cy="408636"/>
            <a:chOff x="2567841" y="1994124"/>
            <a:chExt cx="399812" cy="306477"/>
          </a:xfrm>
        </p:grpSpPr>
        <p:sp>
          <p:nvSpPr>
            <p:cNvPr id="9407" name="Google Shape;9407;p6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8" name="Google Shape;9408;p6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09" name="Google Shape;9409;p6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0" name="Google Shape;9410;p63"/>
          <p:cNvGrpSpPr/>
          <p:nvPr/>
        </p:nvGrpSpPr>
        <p:grpSpPr>
          <a:xfrm>
            <a:off x="2949445" y="2613811"/>
            <a:ext cx="432931" cy="497151"/>
            <a:chOff x="2212084" y="1960358"/>
            <a:chExt cx="324698" cy="372863"/>
          </a:xfrm>
        </p:grpSpPr>
        <p:sp>
          <p:nvSpPr>
            <p:cNvPr id="9411" name="Google Shape;9411;p6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2" name="Google Shape;9412;p6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3" name="Google Shape;9413;p6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14" name="Google Shape;9414;p63"/>
          <p:cNvGrpSpPr/>
          <p:nvPr/>
        </p:nvGrpSpPr>
        <p:grpSpPr>
          <a:xfrm>
            <a:off x="2407869" y="2613812"/>
            <a:ext cx="379796" cy="498169"/>
            <a:chOff x="1805901" y="1960358"/>
            <a:chExt cx="284847" cy="373627"/>
          </a:xfrm>
        </p:grpSpPr>
        <p:sp>
          <p:nvSpPr>
            <p:cNvPr id="9415" name="Google Shape;9415;p6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6" name="Google Shape;9416;p6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17" name="Google Shape;9417;p63"/>
          <p:cNvSpPr/>
          <p:nvPr/>
        </p:nvSpPr>
        <p:spPr>
          <a:xfrm>
            <a:off x="4673906" y="2640102"/>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8" name="Google Shape;9418;p63"/>
          <p:cNvSpPr/>
          <p:nvPr/>
        </p:nvSpPr>
        <p:spPr>
          <a:xfrm>
            <a:off x="9467403" y="2645666"/>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19" name="Google Shape;9419;p63"/>
          <p:cNvSpPr/>
          <p:nvPr/>
        </p:nvSpPr>
        <p:spPr>
          <a:xfrm>
            <a:off x="10607260" y="2681597"/>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20" name="Google Shape;9420;p63"/>
          <p:cNvGrpSpPr/>
          <p:nvPr/>
        </p:nvGrpSpPr>
        <p:grpSpPr>
          <a:xfrm>
            <a:off x="8875749" y="2705851"/>
            <a:ext cx="491587" cy="327724"/>
            <a:chOff x="6656812" y="2029388"/>
            <a:chExt cx="368690" cy="245793"/>
          </a:xfrm>
        </p:grpSpPr>
        <p:sp>
          <p:nvSpPr>
            <p:cNvPr id="9421" name="Google Shape;9421;p6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2" name="Google Shape;9422;p6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3" name="Google Shape;9423;p6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4" name="Google Shape;9424;p6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5" name="Google Shape;9425;p6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6" name="Google Shape;9426;p6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7" name="Google Shape;9427;p6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8" name="Google Shape;9428;p6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29" name="Google Shape;9429;p6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0" name="Google Shape;9430;p6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1" name="Google Shape;9431;p63"/>
          <p:cNvGrpSpPr/>
          <p:nvPr/>
        </p:nvGrpSpPr>
        <p:grpSpPr>
          <a:xfrm>
            <a:off x="6492868" y="2682958"/>
            <a:ext cx="502205" cy="375421"/>
            <a:chOff x="4869651" y="2012218"/>
            <a:chExt cx="376654" cy="281566"/>
          </a:xfrm>
        </p:grpSpPr>
        <p:sp>
          <p:nvSpPr>
            <p:cNvPr id="9432" name="Google Shape;9432;p6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3" name="Google Shape;9433;p6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4" name="Google Shape;9434;p6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5" name="Google Shape;9435;p6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36" name="Google Shape;9436;p63"/>
          <p:cNvGrpSpPr/>
          <p:nvPr/>
        </p:nvGrpSpPr>
        <p:grpSpPr>
          <a:xfrm>
            <a:off x="7074966" y="2683084"/>
            <a:ext cx="490567" cy="375592"/>
            <a:chOff x="5306224" y="2012313"/>
            <a:chExt cx="367925" cy="281694"/>
          </a:xfrm>
        </p:grpSpPr>
        <p:sp>
          <p:nvSpPr>
            <p:cNvPr id="9437" name="Google Shape;9437;p6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38" name="Google Shape;9438;p6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39" name="Google Shape;9439;p63"/>
          <p:cNvSpPr/>
          <p:nvPr/>
        </p:nvSpPr>
        <p:spPr>
          <a:xfrm>
            <a:off x="7672183" y="2674420"/>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40" name="Google Shape;9440;p63"/>
          <p:cNvGrpSpPr/>
          <p:nvPr/>
        </p:nvGrpSpPr>
        <p:grpSpPr>
          <a:xfrm>
            <a:off x="8261331" y="2644136"/>
            <a:ext cx="491077" cy="451661"/>
            <a:chOff x="6195998" y="1983102"/>
            <a:chExt cx="368308" cy="338746"/>
          </a:xfrm>
        </p:grpSpPr>
        <p:sp>
          <p:nvSpPr>
            <p:cNvPr id="9441" name="Google Shape;9441;p6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2" name="Google Shape;9442;p6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3" name="Google Shape;9443;p6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44" name="Google Shape;9444;p63"/>
          <p:cNvGrpSpPr/>
          <p:nvPr/>
        </p:nvGrpSpPr>
        <p:grpSpPr>
          <a:xfrm>
            <a:off x="10056041" y="2682447"/>
            <a:ext cx="492096" cy="373383"/>
            <a:chOff x="7542031" y="2011835"/>
            <a:chExt cx="369072" cy="280037"/>
          </a:xfrm>
        </p:grpSpPr>
        <p:sp>
          <p:nvSpPr>
            <p:cNvPr id="9445" name="Google Shape;9445;p6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6" name="Google Shape;9446;p6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7" name="Google Shape;9447;p6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8" name="Google Shape;9448;p6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49" name="Google Shape;9449;p6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0" name="Google Shape;9450;p6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1" name="Google Shape;9451;p6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2" name="Google Shape;9452;p6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3" name="Google Shape;9453;p6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54" name="Google Shape;9454;p63"/>
          <p:cNvGrpSpPr/>
          <p:nvPr/>
        </p:nvGrpSpPr>
        <p:grpSpPr>
          <a:xfrm>
            <a:off x="10680570" y="4464671"/>
            <a:ext cx="371727" cy="468820"/>
            <a:chOff x="8010427" y="3348503"/>
            <a:chExt cx="278795" cy="351615"/>
          </a:xfrm>
        </p:grpSpPr>
        <p:sp>
          <p:nvSpPr>
            <p:cNvPr id="9455" name="Google Shape;9455;p6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6" name="Google Shape;9456;p6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7" name="Google Shape;9457;p6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58" name="Google Shape;9458;p6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59" name="Google Shape;9459;p63"/>
          <p:cNvSpPr/>
          <p:nvPr/>
        </p:nvSpPr>
        <p:spPr>
          <a:xfrm>
            <a:off x="10153517" y="4465223"/>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60" name="Google Shape;9460;p63"/>
          <p:cNvGrpSpPr/>
          <p:nvPr/>
        </p:nvGrpSpPr>
        <p:grpSpPr>
          <a:xfrm>
            <a:off x="9522534" y="4465606"/>
            <a:ext cx="374743" cy="468013"/>
            <a:chOff x="7141900" y="3349204"/>
            <a:chExt cx="281057" cy="351010"/>
          </a:xfrm>
        </p:grpSpPr>
        <p:sp>
          <p:nvSpPr>
            <p:cNvPr id="9461" name="Google Shape;9461;p6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2" name="Google Shape;9462;p6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3" name="Google Shape;9463;p6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4" name="Google Shape;9464;p63"/>
          <p:cNvGrpSpPr/>
          <p:nvPr/>
        </p:nvGrpSpPr>
        <p:grpSpPr>
          <a:xfrm>
            <a:off x="7085584" y="4466710"/>
            <a:ext cx="485003" cy="470817"/>
            <a:chOff x="5314188" y="3350032"/>
            <a:chExt cx="363752" cy="353113"/>
          </a:xfrm>
        </p:grpSpPr>
        <p:sp>
          <p:nvSpPr>
            <p:cNvPr id="9465" name="Google Shape;9465;p6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6" name="Google Shape;9466;p6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67" name="Google Shape;9467;p63"/>
          <p:cNvGrpSpPr/>
          <p:nvPr/>
        </p:nvGrpSpPr>
        <p:grpSpPr>
          <a:xfrm>
            <a:off x="8271439" y="4465309"/>
            <a:ext cx="468820" cy="467164"/>
            <a:chOff x="6203579" y="3348981"/>
            <a:chExt cx="351615" cy="350373"/>
          </a:xfrm>
        </p:grpSpPr>
        <p:sp>
          <p:nvSpPr>
            <p:cNvPr id="9468" name="Google Shape;9468;p6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69" name="Google Shape;9469;p6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0" name="Google Shape;9470;p6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1" name="Google Shape;9471;p6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2" name="Google Shape;9472;p6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3" name="Google Shape;9473;p63"/>
          <p:cNvGrpSpPr/>
          <p:nvPr/>
        </p:nvGrpSpPr>
        <p:grpSpPr>
          <a:xfrm>
            <a:off x="7773313" y="4466710"/>
            <a:ext cx="294340" cy="469797"/>
            <a:chOff x="5829984" y="3350032"/>
            <a:chExt cx="220755" cy="352348"/>
          </a:xfrm>
        </p:grpSpPr>
        <p:sp>
          <p:nvSpPr>
            <p:cNvPr id="9474" name="Google Shape;9474;p6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5" name="Google Shape;9475;p6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6" name="Google Shape;9476;p6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77" name="Google Shape;9477;p6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78" name="Google Shape;9478;p63"/>
          <p:cNvGrpSpPr/>
          <p:nvPr/>
        </p:nvGrpSpPr>
        <p:grpSpPr>
          <a:xfrm>
            <a:off x="6509560" y="4466455"/>
            <a:ext cx="477952" cy="469755"/>
            <a:chOff x="4882170" y="3349841"/>
            <a:chExt cx="358464" cy="352316"/>
          </a:xfrm>
        </p:grpSpPr>
        <p:sp>
          <p:nvSpPr>
            <p:cNvPr id="9479" name="Google Shape;9479;p6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0" name="Google Shape;9480;p6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81" name="Google Shape;9481;p63"/>
          <p:cNvSpPr/>
          <p:nvPr/>
        </p:nvSpPr>
        <p:spPr>
          <a:xfrm>
            <a:off x="5273628" y="3857344"/>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2" name="Google Shape;9482;p63"/>
          <p:cNvSpPr/>
          <p:nvPr/>
        </p:nvSpPr>
        <p:spPr>
          <a:xfrm>
            <a:off x="4666303" y="3256305"/>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83" name="Google Shape;9483;p63"/>
          <p:cNvGrpSpPr/>
          <p:nvPr/>
        </p:nvGrpSpPr>
        <p:grpSpPr>
          <a:xfrm>
            <a:off x="4059953" y="3246960"/>
            <a:ext cx="533592" cy="432421"/>
            <a:chOff x="3044965" y="2435220"/>
            <a:chExt cx="400194" cy="324316"/>
          </a:xfrm>
        </p:grpSpPr>
        <p:sp>
          <p:nvSpPr>
            <p:cNvPr id="9484" name="Google Shape;9484;p6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5" name="Google Shape;9485;p6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6" name="Google Shape;9486;p6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87" name="Google Shape;9487;p63"/>
          <p:cNvGrpSpPr/>
          <p:nvPr/>
        </p:nvGrpSpPr>
        <p:grpSpPr>
          <a:xfrm>
            <a:off x="6504506" y="3298523"/>
            <a:ext cx="489548" cy="383364"/>
            <a:chOff x="4878379" y="2473892"/>
            <a:chExt cx="367161" cy="287523"/>
          </a:xfrm>
        </p:grpSpPr>
        <p:sp>
          <p:nvSpPr>
            <p:cNvPr id="9488" name="Google Shape;9488;p6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89" name="Google Shape;9489;p6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0" name="Google Shape;9490;p6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1" name="Google Shape;9491;p6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2" name="Google Shape;9492;p6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493" name="Google Shape;9493;p63"/>
          <p:cNvGrpSpPr/>
          <p:nvPr/>
        </p:nvGrpSpPr>
        <p:grpSpPr>
          <a:xfrm>
            <a:off x="1767626" y="3850253"/>
            <a:ext cx="387441" cy="496641"/>
            <a:chOff x="1325719" y="2887689"/>
            <a:chExt cx="290581" cy="372481"/>
          </a:xfrm>
        </p:grpSpPr>
        <p:sp>
          <p:nvSpPr>
            <p:cNvPr id="9494" name="Google Shape;9494;p6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5" name="Google Shape;9495;p6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496" name="Google Shape;9496;p63"/>
          <p:cNvSpPr/>
          <p:nvPr/>
        </p:nvSpPr>
        <p:spPr>
          <a:xfrm>
            <a:off x="2425538" y="3843159"/>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497" name="Google Shape;9497;p63"/>
          <p:cNvGrpSpPr/>
          <p:nvPr/>
        </p:nvGrpSpPr>
        <p:grpSpPr>
          <a:xfrm>
            <a:off x="4680447" y="3856666"/>
            <a:ext cx="480968" cy="481605"/>
            <a:chOff x="3510335" y="2892499"/>
            <a:chExt cx="360726" cy="361204"/>
          </a:xfrm>
        </p:grpSpPr>
        <p:sp>
          <p:nvSpPr>
            <p:cNvPr id="9498" name="Google Shape;9498;p6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499" name="Google Shape;9499;p6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0" name="Google Shape;9500;p6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1" name="Google Shape;9501;p6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2" name="Google Shape;9502;p6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03" name="Google Shape;9503;p63"/>
          <p:cNvGrpSpPr/>
          <p:nvPr/>
        </p:nvGrpSpPr>
        <p:grpSpPr>
          <a:xfrm>
            <a:off x="4115085" y="3836066"/>
            <a:ext cx="426857" cy="523441"/>
            <a:chOff x="3086313" y="2877049"/>
            <a:chExt cx="320143" cy="392581"/>
          </a:xfrm>
        </p:grpSpPr>
        <p:sp>
          <p:nvSpPr>
            <p:cNvPr id="9504" name="Google Shape;9504;p6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5" name="Google Shape;9505;p6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6" name="Google Shape;9506;p6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7" name="Google Shape;9507;p6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8" name="Google Shape;9508;p6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09" name="Google Shape;9509;p6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0" name="Google Shape;9510;p6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1" name="Google Shape;9511;p6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2" name="Google Shape;9512;p6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3" name="Google Shape;9513;p6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4" name="Google Shape;9514;p6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5" name="Google Shape;9515;p6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16" name="Google Shape;9516;p63"/>
          <p:cNvSpPr/>
          <p:nvPr/>
        </p:nvSpPr>
        <p:spPr>
          <a:xfrm>
            <a:off x="3005085" y="3858831"/>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17" name="Google Shape;9517;p63"/>
          <p:cNvGrpSpPr/>
          <p:nvPr/>
        </p:nvGrpSpPr>
        <p:grpSpPr>
          <a:xfrm>
            <a:off x="1148151" y="3847662"/>
            <a:ext cx="445079" cy="497703"/>
            <a:chOff x="861113" y="2885746"/>
            <a:chExt cx="333809" cy="373277"/>
          </a:xfrm>
        </p:grpSpPr>
        <p:sp>
          <p:nvSpPr>
            <p:cNvPr id="9518" name="Google Shape;9518;p6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19" name="Google Shape;9519;p6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0" name="Google Shape;9520;p6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1" name="Google Shape;9521;p63"/>
          <p:cNvSpPr/>
          <p:nvPr/>
        </p:nvSpPr>
        <p:spPr>
          <a:xfrm>
            <a:off x="3488007" y="3848723"/>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2" name="Google Shape;9522;p63"/>
          <p:cNvSpPr/>
          <p:nvPr/>
        </p:nvSpPr>
        <p:spPr>
          <a:xfrm>
            <a:off x="2880172" y="2021647"/>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3" name="Google Shape;9523;p63"/>
          <p:cNvGrpSpPr/>
          <p:nvPr/>
        </p:nvGrpSpPr>
        <p:grpSpPr>
          <a:xfrm>
            <a:off x="1730206" y="2005975"/>
            <a:ext cx="465805" cy="482964"/>
            <a:chOff x="1297654" y="1504481"/>
            <a:chExt cx="349354" cy="362223"/>
          </a:xfrm>
        </p:grpSpPr>
        <p:sp>
          <p:nvSpPr>
            <p:cNvPr id="9524" name="Google Shape;9524;p6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5" name="Google Shape;9525;p6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26" name="Google Shape;9526;p6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27" name="Google Shape;9527;p63"/>
          <p:cNvSpPr/>
          <p:nvPr/>
        </p:nvSpPr>
        <p:spPr>
          <a:xfrm>
            <a:off x="5260505" y="2040972"/>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28" name="Google Shape;9528;p63"/>
          <p:cNvGrpSpPr/>
          <p:nvPr/>
        </p:nvGrpSpPr>
        <p:grpSpPr>
          <a:xfrm>
            <a:off x="1136514" y="2014555"/>
            <a:ext cx="470860" cy="469331"/>
            <a:chOff x="852385" y="1510916"/>
            <a:chExt cx="353145" cy="351998"/>
          </a:xfrm>
        </p:grpSpPr>
        <p:sp>
          <p:nvSpPr>
            <p:cNvPr id="9529" name="Google Shape;9529;p6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0" name="Google Shape;9530;p6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1" name="Google Shape;9531;p6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32" name="Google Shape;9532;p63"/>
          <p:cNvGrpSpPr/>
          <p:nvPr/>
        </p:nvGrpSpPr>
        <p:grpSpPr>
          <a:xfrm>
            <a:off x="2326957" y="2020629"/>
            <a:ext cx="457692" cy="456673"/>
            <a:chOff x="1745217" y="1515471"/>
            <a:chExt cx="343269" cy="342505"/>
          </a:xfrm>
        </p:grpSpPr>
        <p:sp>
          <p:nvSpPr>
            <p:cNvPr id="9533" name="Google Shape;9533;p6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4" name="Google Shape;9534;p6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5" name="Google Shape;9535;p6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36" name="Google Shape;9536;p6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37" name="Google Shape;9537;p63"/>
          <p:cNvSpPr/>
          <p:nvPr/>
        </p:nvSpPr>
        <p:spPr>
          <a:xfrm>
            <a:off x="4678960" y="2007250"/>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38" name="Google Shape;9538;p63"/>
          <p:cNvGrpSpPr/>
          <p:nvPr/>
        </p:nvGrpSpPr>
        <p:grpSpPr>
          <a:xfrm>
            <a:off x="4056938" y="2038850"/>
            <a:ext cx="548713" cy="420783"/>
            <a:chOff x="3042703" y="1529137"/>
            <a:chExt cx="411535" cy="315587"/>
          </a:xfrm>
        </p:grpSpPr>
        <p:sp>
          <p:nvSpPr>
            <p:cNvPr id="9539" name="Google Shape;9539;p6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0" name="Google Shape;9540;p6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1" name="Google Shape;9541;p6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2" name="Google Shape;9542;p6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3" name="Google Shape;9543;p6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4" name="Google Shape;9544;p6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5" name="Google Shape;9545;p6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6" name="Google Shape;9546;p6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7" name="Google Shape;9547;p6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48" name="Google Shape;9548;p6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49" name="Google Shape;9549;p63"/>
          <p:cNvGrpSpPr/>
          <p:nvPr/>
        </p:nvGrpSpPr>
        <p:grpSpPr>
          <a:xfrm>
            <a:off x="3505719" y="2059577"/>
            <a:ext cx="467335" cy="379329"/>
            <a:chOff x="2629289" y="1544682"/>
            <a:chExt cx="350501" cy="284497"/>
          </a:xfrm>
        </p:grpSpPr>
        <p:sp>
          <p:nvSpPr>
            <p:cNvPr id="9550" name="Google Shape;9550;p6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1" name="Google Shape;9551;p6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2" name="Google Shape;9552;p6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3" name="Google Shape;9553;p6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4" name="Google Shape;9554;p6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5" name="Google Shape;9555;p63"/>
          <p:cNvGrpSpPr/>
          <p:nvPr/>
        </p:nvGrpSpPr>
        <p:grpSpPr>
          <a:xfrm>
            <a:off x="7073437" y="2003511"/>
            <a:ext cx="490524" cy="486957"/>
            <a:chOff x="5305077" y="1502633"/>
            <a:chExt cx="367893" cy="365218"/>
          </a:xfrm>
        </p:grpSpPr>
        <p:sp>
          <p:nvSpPr>
            <p:cNvPr id="9556" name="Google Shape;9556;p6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57" name="Google Shape;9557;p6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58" name="Google Shape;9558;p63"/>
          <p:cNvGrpSpPr/>
          <p:nvPr/>
        </p:nvGrpSpPr>
        <p:grpSpPr>
          <a:xfrm>
            <a:off x="9466894" y="2000157"/>
            <a:ext cx="491077" cy="489377"/>
            <a:chOff x="7100170" y="1500117"/>
            <a:chExt cx="368308" cy="367033"/>
          </a:xfrm>
        </p:grpSpPr>
        <p:sp>
          <p:nvSpPr>
            <p:cNvPr id="9559" name="Google Shape;9559;p6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0" name="Google Shape;9560;p6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1" name="Google Shape;9561;p6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2" name="Google Shape;9562;p6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3" name="Google Shape;9563;p6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4" name="Google Shape;9564;p6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5" name="Google Shape;9565;p6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6" name="Google Shape;9566;p6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7" name="Google Shape;9567;p6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8" name="Google Shape;9568;p6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69" name="Google Shape;9569;p6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0" name="Google Shape;9570;p6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1" name="Google Shape;9571;p6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572" name="Google Shape;9572;p63"/>
          <p:cNvSpPr/>
          <p:nvPr/>
        </p:nvSpPr>
        <p:spPr>
          <a:xfrm>
            <a:off x="10052856" y="2000241"/>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573" name="Google Shape;9573;p63"/>
          <p:cNvGrpSpPr/>
          <p:nvPr/>
        </p:nvGrpSpPr>
        <p:grpSpPr>
          <a:xfrm>
            <a:off x="8865642" y="2000029"/>
            <a:ext cx="520383" cy="489420"/>
            <a:chOff x="6649231" y="1500021"/>
            <a:chExt cx="390287" cy="367065"/>
          </a:xfrm>
        </p:grpSpPr>
        <p:sp>
          <p:nvSpPr>
            <p:cNvPr id="9574" name="Google Shape;9574;p6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5" name="Google Shape;9575;p6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6" name="Google Shape;9576;p6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7" name="Google Shape;9577;p6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8" name="Google Shape;9578;p6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79" name="Google Shape;9579;p6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0" name="Google Shape;9580;p6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1" name="Google Shape;9581;p6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2" name="Google Shape;9582;p6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3" name="Google Shape;9583;p6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4" name="Google Shape;9584;p6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5" name="Google Shape;9585;p6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6" name="Google Shape;9586;p63"/>
          <p:cNvGrpSpPr/>
          <p:nvPr/>
        </p:nvGrpSpPr>
        <p:grpSpPr>
          <a:xfrm>
            <a:off x="7662585" y="2058004"/>
            <a:ext cx="516348" cy="373808"/>
            <a:chOff x="5746938" y="1543503"/>
            <a:chExt cx="387261" cy="280356"/>
          </a:xfrm>
        </p:grpSpPr>
        <p:sp>
          <p:nvSpPr>
            <p:cNvPr id="9587" name="Google Shape;9587;p6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88" name="Google Shape;9588;p6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89" name="Google Shape;9589;p63"/>
          <p:cNvGrpSpPr/>
          <p:nvPr/>
        </p:nvGrpSpPr>
        <p:grpSpPr>
          <a:xfrm>
            <a:off x="8262307" y="2033796"/>
            <a:ext cx="492096" cy="423289"/>
            <a:chOff x="6196730" y="1525346"/>
            <a:chExt cx="369072" cy="317467"/>
          </a:xfrm>
        </p:grpSpPr>
        <p:sp>
          <p:nvSpPr>
            <p:cNvPr id="9590" name="Google Shape;9590;p6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1" name="Google Shape;9591;p6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2" name="Google Shape;9592;p6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3" name="Google Shape;9593;p63"/>
          <p:cNvGrpSpPr/>
          <p:nvPr/>
        </p:nvGrpSpPr>
        <p:grpSpPr>
          <a:xfrm>
            <a:off x="6587456" y="2000921"/>
            <a:ext cx="328744" cy="489548"/>
            <a:chOff x="4940592" y="1500690"/>
            <a:chExt cx="246558" cy="367161"/>
          </a:xfrm>
        </p:grpSpPr>
        <p:sp>
          <p:nvSpPr>
            <p:cNvPr id="9594" name="Google Shape;9594;p6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5" name="Google Shape;9595;p6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6" name="Google Shape;9596;p6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597" name="Google Shape;9597;p6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598" name="Google Shape;9598;p63"/>
          <p:cNvGrpSpPr/>
          <p:nvPr/>
        </p:nvGrpSpPr>
        <p:grpSpPr>
          <a:xfrm>
            <a:off x="10619875" y="1999859"/>
            <a:ext cx="507811" cy="490100"/>
            <a:chOff x="7964906" y="1499894"/>
            <a:chExt cx="380858" cy="367575"/>
          </a:xfrm>
        </p:grpSpPr>
        <p:sp>
          <p:nvSpPr>
            <p:cNvPr id="9599" name="Google Shape;9599;p6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0" name="Google Shape;9600;p6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1" name="Google Shape;9601;p6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02" name="Google Shape;9602;p63"/>
          <p:cNvSpPr/>
          <p:nvPr/>
        </p:nvSpPr>
        <p:spPr>
          <a:xfrm>
            <a:off x="7706077" y="3869449"/>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03" name="Google Shape;9603;p63"/>
          <p:cNvGrpSpPr/>
          <p:nvPr/>
        </p:nvGrpSpPr>
        <p:grpSpPr>
          <a:xfrm>
            <a:off x="10676533" y="3869705"/>
            <a:ext cx="380307" cy="474129"/>
            <a:chOff x="8007400" y="2902278"/>
            <a:chExt cx="285230" cy="355597"/>
          </a:xfrm>
        </p:grpSpPr>
        <p:sp>
          <p:nvSpPr>
            <p:cNvPr id="9604" name="Google Shape;9604;p6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5" name="Google Shape;9605;p6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06" name="Google Shape;9606;p63"/>
          <p:cNvGrpSpPr/>
          <p:nvPr/>
        </p:nvGrpSpPr>
        <p:grpSpPr>
          <a:xfrm>
            <a:off x="8292166" y="3870384"/>
            <a:ext cx="424308" cy="473960"/>
            <a:chOff x="6219124" y="2902788"/>
            <a:chExt cx="318231" cy="355470"/>
          </a:xfrm>
        </p:grpSpPr>
        <p:sp>
          <p:nvSpPr>
            <p:cNvPr id="9607" name="Google Shape;9607;p6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8" name="Google Shape;9608;p6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09" name="Google Shape;9609;p6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10" name="Google Shape;9610;p63"/>
          <p:cNvGrpSpPr/>
          <p:nvPr/>
        </p:nvGrpSpPr>
        <p:grpSpPr>
          <a:xfrm>
            <a:off x="6625895" y="3870469"/>
            <a:ext cx="246812" cy="473875"/>
            <a:chOff x="4969421" y="2902852"/>
            <a:chExt cx="185109" cy="355406"/>
          </a:xfrm>
        </p:grpSpPr>
        <p:sp>
          <p:nvSpPr>
            <p:cNvPr id="9611" name="Google Shape;9611;p6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2" name="Google Shape;9612;p6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3" name="Google Shape;9613;p6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4" name="Google Shape;9614;p6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5" name="Google Shape;9615;p6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6" name="Google Shape;9616;p6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17" name="Google Shape;9617;p63"/>
          <p:cNvSpPr/>
          <p:nvPr/>
        </p:nvSpPr>
        <p:spPr>
          <a:xfrm>
            <a:off x="10099407" y="3870725"/>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18" name="Google Shape;9618;p63"/>
          <p:cNvSpPr/>
          <p:nvPr/>
        </p:nvSpPr>
        <p:spPr>
          <a:xfrm>
            <a:off x="9495734" y="3870469"/>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19" name="Google Shape;9619;p63"/>
          <p:cNvGrpSpPr/>
          <p:nvPr/>
        </p:nvGrpSpPr>
        <p:grpSpPr>
          <a:xfrm>
            <a:off x="8913679" y="3870469"/>
            <a:ext cx="415219" cy="473875"/>
            <a:chOff x="6685259" y="2902852"/>
            <a:chExt cx="311414" cy="355406"/>
          </a:xfrm>
        </p:grpSpPr>
        <p:sp>
          <p:nvSpPr>
            <p:cNvPr id="9620" name="Google Shape;9620;p6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1" name="Google Shape;9621;p6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2" name="Google Shape;9622;p6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3" name="Google Shape;9623;p63"/>
          <p:cNvGrpSpPr/>
          <p:nvPr/>
        </p:nvGrpSpPr>
        <p:grpSpPr>
          <a:xfrm>
            <a:off x="7079001" y="3870894"/>
            <a:ext cx="479439" cy="474469"/>
            <a:chOff x="5309250" y="2903170"/>
            <a:chExt cx="359579" cy="355852"/>
          </a:xfrm>
        </p:grpSpPr>
        <p:sp>
          <p:nvSpPr>
            <p:cNvPr id="9624" name="Google Shape;9624;p6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5" name="Google Shape;9625;p6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6" name="Google Shape;9626;p6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27" name="Google Shape;9627;p63"/>
          <p:cNvGrpSpPr/>
          <p:nvPr/>
        </p:nvGrpSpPr>
        <p:grpSpPr>
          <a:xfrm>
            <a:off x="2932754" y="3228230"/>
            <a:ext cx="416239" cy="471241"/>
            <a:chOff x="2199565" y="2421172"/>
            <a:chExt cx="312179" cy="353431"/>
          </a:xfrm>
        </p:grpSpPr>
        <p:sp>
          <p:nvSpPr>
            <p:cNvPr id="9628" name="Google Shape;9628;p6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29" name="Google Shape;9629;p6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0" name="Google Shape;9630;p63"/>
          <p:cNvGrpSpPr/>
          <p:nvPr/>
        </p:nvGrpSpPr>
        <p:grpSpPr>
          <a:xfrm>
            <a:off x="2334517" y="3234303"/>
            <a:ext cx="426857" cy="457692"/>
            <a:chOff x="1750887" y="2425727"/>
            <a:chExt cx="320143" cy="343269"/>
          </a:xfrm>
        </p:grpSpPr>
        <p:sp>
          <p:nvSpPr>
            <p:cNvPr id="9631" name="Google Shape;9631;p6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2" name="Google Shape;9632;p6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33" name="Google Shape;9633;p63"/>
          <p:cNvGrpSpPr/>
          <p:nvPr/>
        </p:nvGrpSpPr>
        <p:grpSpPr>
          <a:xfrm>
            <a:off x="1730716" y="3234303"/>
            <a:ext cx="451152" cy="457183"/>
            <a:chOff x="1298037" y="2425727"/>
            <a:chExt cx="338364" cy="342887"/>
          </a:xfrm>
        </p:grpSpPr>
        <p:sp>
          <p:nvSpPr>
            <p:cNvPr id="9634" name="Google Shape;9634;p6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5" name="Google Shape;9635;p6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6" name="Google Shape;9636;p6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37" name="Google Shape;9637;p6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38" name="Google Shape;9638;p63"/>
          <p:cNvSpPr/>
          <p:nvPr/>
        </p:nvSpPr>
        <p:spPr>
          <a:xfrm>
            <a:off x="1131969" y="3224704"/>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39" name="Google Shape;9639;p63"/>
          <p:cNvGrpSpPr/>
          <p:nvPr/>
        </p:nvGrpSpPr>
        <p:grpSpPr>
          <a:xfrm>
            <a:off x="5298944" y="3238680"/>
            <a:ext cx="426857" cy="451321"/>
            <a:chOff x="3974207" y="2429009"/>
            <a:chExt cx="320143" cy="338491"/>
          </a:xfrm>
        </p:grpSpPr>
        <p:sp>
          <p:nvSpPr>
            <p:cNvPr id="9640" name="Google Shape;9640;p6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1" name="Google Shape;9641;p6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2" name="Google Shape;9642;p63"/>
          <p:cNvGrpSpPr/>
          <p:nvPr/>
        </p:nvGrpSpPr>
        <p:grpSpPr>
          <a:xfrm>
            <a:off x="3497650" y="3241396"/>
            <a:ext cx="473365" cy="443507"/>
            <a:chOff x="2623237" y="2431047"/>
            <a:chExt cx="355024" cy="332630"/>
          </a:xfrm>
        </p:grpSpPr>
        <p:sp>
          <p:nvSpPr>
            <p:cNvPr id="9643" name="Google Shape;9643;p6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4" name="Google Shape;9644;p6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5" name="Google Shape;9645;p6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6" name="Google Shape;9646;p6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47" name="Google Shape;9647;p63"/>
          <p:cNvGrpSpPr/>
          <p:nvPr/>
        </p:nvGrpSpPr>
        <p:grpSpPr>
          <a:xfrm>
            <a:off x="8876259" y="3245431"/>
            <a:ext cx="500676" cy="490567"/>
            <a:chOff x="6657194" y="2434073"/>
            <a:chExt cx="375507" cy="367925"/>
          </a:xfrm>
        </p:grpSpPr>
        <p:sp>
          <p:nvSpPr>
            <p:cNvPr id="9648" name="Google Shape;9648;p6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49" name="Google Shape;9649;p6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0" name="Google Shape;9650;p6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1" name="Google Shape;9651;p63"/>
          <p:cNvGrpSpPr/>
          <p:nvPr/>
        </p:nvGrpSpPr>
        <p:grpSpPr>
          <a:xfrm>
            <a:off x="9468423" y="3255540"/>
            <a:ext cx="490567" cy="469840"/>
            <a:chOff x="7101317" y="2441655"/>
            <a:chExt cx="367925" cy="352380"/>
          </a:xfrm>
        </p:grpSpPr>
        <p:sp>
          <p:nvSpPr>
            <p:cNvPr id="9652" name="Google Shape;9652;p6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3" name="Google Shape;9653;p6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54" name="Google Shape;9654;p63"/>
          <p:cNvGrpSpPr/>
          <p:nvPr/>
        </p:nvGrpSpPr>
        <p:grpSpPr>
          <a:xfrm>
            <a:off x="7675199" y="3245942"/>
            <a:ext cx="490567" cy="489548"/>
            <a:chOff x="5756399" y="2434456"/>
            <a:chExt cx="367925" cy="367161"/>
          </a:xfrm>
        </p:grpSpPr>
        <p:sp>
          <p:nvSpPr>
            <p:cNvPr id="9655" name="Google Shape;9655;p6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6" name="Google Shape;9656;p6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7" name="Google Shape;9657;p6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8" name="Google Shape;9658;p6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59" name="Google Shape;9659;p6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0" name="Google Shape;9660;p6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1" name="Google Shape;9661;p6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662" name="Google Shape;9662;p63"/>
          <p:cNvSpPr/>
          <p:nvPr/>
        </p:nvSpPr>
        <p:spPr>
          <a:xfrm>
            <a:off x="7072927" y="3246068"/>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3" name="Google Shape;9663;p63"/>
          <p:cNvSpPr/>
          <p:nvPr/>
        </p:nvSpPr>
        <p:spPr>
          <a:xfrm>
            <a:off x="10056042" y="3260721"/>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664" name="Google Shape;9664;p63"/>
          <p:cNvGrpSpPr/>
          <p:nvPr/>
        </p:nvGrpSpPr>
        <p:grpSpPr>
          <a:xfrm>
            <a:off x="10619876" y="3245431"/>
            <a:ext cx="498169" cy="490567"/>
            <a:chOff x="7964906" y="2434073"/>
            <a:chExt cx="373627" cy="367925"/>
          </a:xfrm>
        </p:grpSpPr>
        <p:sp>
          <p:nvSpPr>
            <p:cNvPr id="9665" name="Google Shape;9665;p6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6" name="Google Shape;9666;p6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67" name="Google Shape;9667;p63"/>
          <p:cNvGrpSpPr/>
          <p:nvPr/>
        </p:nvGrpSpPr>
        <p:grpSpPr>
          <a:xfrm>
            <a:off x="8258782" y="3250317"/>
            <a:ext cx="493116" cy="480628"/>
            <a:chOff x="6194086" y="2437737"/>
            <a:chExt cx="369837" cy="360471"/>
          </a:xfrm>
        </p:grpSpPr>
        <p:sp>
          <p:nvSpPr>
            <p:cNvPr id="9668" name="Google Shape;9668;p6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69" name="Google Shape;9669;p6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673"/>
        <p:cNvGrpSpPr/>
        <p:nvPr/>
      </p:nvGrpSpPr>
      <p:grpSpPr>
        <a:xfrm>
          <a:off x="0" y="0"/>
          <a:ext cx="0" cy="0"/>
          <a:chOff x="0" y="0"/>
          <a:chExt cx="0" cy="0"/>
        </a:xfrm>
      </p:grpSpPr>
      <p:sp>
        <p:nvSpPr>
          <p:cNvPr id="9674" name="Google Shape;9674;p64"/>
          <p:cNvSpPr txBox="1">
            <a:spLocks noGrp="1"/>
          </p:cNvSpPr>
          <p:nvPr>
            <p:ph type="title" idx="4294967295"/>
          </p:nvPr>
        </p:nvSpPr>
        <p:spPr>
          <a:xfrm>
            <a:off x="1132900"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75" name="Google Shape;9675;p64"/>
          <p:cNvSpPr txBox="1">
            <a:spLocks noGrp="1"/>
          </p:cNvSpPr>
          <p:nvPr>
            <p:ph type="title" idx="4294967295"/>
          </p:nvPr>
        </p:nvSpPr>
        <p:spPr>
          <a:xfrm>
            <a:off x="6477867" y="1258367"/>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76" name="Google Shape;9676;p64"/>
          <p:cNvGrpSpPr/>
          <p:nvPr/>
        </p:nvGrpSpPr>
        <p:grpSpPr>
          <a:xfrm>
            <a:off x="4721348" y="2011459"/>
            <a:ext cx="466888" cy="465912"/>
            <a:chOff x="3541011" y="1508594"/>
            <a:chExt cx="350166" cy="349434"/>
          </a:xfrm>
        </p:grpSpPr>
        <p:sp>
          <p:nvSpPr>
            <p:cNvPr id="9677" name="Google Shape;9677;p6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8" name="Google Shape;9678;p6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79" name="Google Shape;9679;p6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0" name="Google Shape;9680;p6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1" name="Google Shape;9681;p6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2" name="Google Shape;9682;p6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3" name="Google Shape;9683;p6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4" name="Google Shape;9684;p6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5" name="Google Shape;9685;p6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6" name="Google Shape;9686;p6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7" name="Google Shape;9687;p6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8" name="Google Shape;9688;p6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89" name="Google Shape;9689;p6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0" name="Google Shape;9690;p64"/>
          <p:cNvGrpSpPr/>
          <p:nvPr/>
        </p:nvGrpSpPr>
        <p:grpSpPr>
          <a:xfrm>
            <a:off x="4163010" y="2011459"/>
            <a:ext cx="393133" cy="465912"/>
            <a:chOff x="3122257" y="1508594"/>
            <a:chExt cx="294850" cy="349434"/>
          </a:xfrm>
        </p:grpSpPr>
        <p:sp>
          <p:nvSpPr>
            <p:cNvPr id="9691" name="Google Shape;9691;p6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2" name="Google Shape;9692;p6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3" name="Google Shape;9693;p6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4" name="Google Shape;9694;p6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5" name="Google Shape;9695;p6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696" name="Google Shape;9696;p64"/>
          <p:cNvGrpSpPr/>
          <p:nvPr/>
        </p:nvGrpSpPr>
        <p:grpSpPr>
          <a:xfrm>
            <a:off x="1214297" y="2010949"/>
            <a:ext cx="335547" cy="466888"/>
            <a:chOff x="910723" y="1508212"/>
            <a:chExt cx="251660" cy="350166"/>
          </a:xfrm>
        </p:grpSpPr>
        <p:sp>
          <p:nvSpPr>
            <p:cNvPr id="9697" name="Google Shape;9697;p6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8" name="Google Shape;9698;p6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699" name="Google Shape;9699;p6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0" name="Google Shape;9700;p6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1" name="Google Shape;9701;p6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2" name="Google Shape;9702;p6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3" name="Google Shape;9703;p6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4" name="Google Shape;9704;p6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5" name="Google Shape;9705;p6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6" name="Google Shape;9706;p6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7" name="Google Shape;9707;p6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8" name="Google Shape;9708;p6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09" name="Google Shape;9709;p6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0" name="Google Shape;9710;p6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1" name="Google Shape;9711;p6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2" name="Google Shape;9712;p6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3" name="Google Shape;9713;p6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4" name="Google Shape;9714;p64"/>
          <p:cNvGrpSpPr/>
          <p:nvPr/>
        </p:nvGrpSpPr>
        <p:grpSpPr>
          <a:xfrm>
            <a:off x="1744841" y="2010440"/>
            <a:ext cx="466888" cy="466931"/>
            <a:chOff x="1308631" y="1507830"/>
            <a:chExt cx="350166" cy="350198"/>
          </a:xfrm>
        </p:grpSpPr>
        <p:sp>
          <p:nvSpPr>
            <p:cNvPr id="9715" name="Google Shape;9715;p6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6" name="Google Shape;9716;p6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7" name="Google Shape;9717;p6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18" name="Google Shape;9718;p6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19" name="Google Shape;9719;p64"/>
          <p:cNvGrpSpPr/>
          <p:nvPr/>
        </p:nvGrpSpPr>
        <p:grpSpPr>
          <a:xfrm>
            <a:off x="2342562" y="2012986"/>
            <a:ext cx="461329" cy="461329"/>
            <a:chOff x="1756921" y="1509739"/>
            <a:chExt cx="345997" cy="345997"/>
          </a:xfrm>
        </p:grpSpPr>
        <p:sp>
          <p:nvSpPr>
            <p:cNvPr id="9720" name="Google Shape;9720;p6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1" name="Google Shape;9721;p6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2" name="Google Shape;9722;p6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3" name="Google Shape;9723;p6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4" name="Google Shape;9724;p6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5" name="Google Shape;9725;p6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6" name="Google Shape;9726;p6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7" name="Google Shape;9727;p6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8" name="Google Shape;9728;p6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29" name="Google Shape;9729;p6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0" name="Google Shape;9730;p6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1" name="Google Shape;9731;p6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2" name="Google Shape;9732;p6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3" name="Google Shape;9733;p6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4" name="Google Shape;9734;p6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5" name="Google Shape;9735;p6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6" name="Google Shape;9736;p6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37" name="Google Shape;9737;p64"/>
          <p:cNvGrpSpPr/>
          <p:nvPr/>
        </p:nvGrpSpPr>
        <p:grpSpPr>
          <a:xfrm>
            <a:off x="2955942" y="2014005"/>
            <a:ext cx="424961" cy="460820"/>
            <a:chOff x="2216956" y="1510503"/>
            <a:chExt cx="318721" cy="345615"/>
          </a:xfrm>
        </p:grpSpPr>
        <p:sp>
          <p:nvSpPr>
            <p:cNvPr id="9738" name="Google Shape;9738;p6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39" name="Google Shape;9739;p6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0" name="Google Shape;9740;p6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1" name="Google Shape;9741;p6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2" name="Google Shape;9742;p6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43" name="Google Shape;9743;p64"/>
          <p:cNvGrpSpPr/>
          <p:nvPr/>
        </p:nvGrpSpPr>
        <p:grpSpPr>
          <a:xfrm>
            <a:off x="5317541" y="2091282"/>
            <a:ext cx="465403" cy="306732"/>
            <a:chOff x="3988156" y="1568461"/>
            <a:chExt cx="349052" cy="230049"/>
          </a:xfrm>
        </p:grpSpPr>
        <p:sp>
          <p:nvSpPr>
            <p:cNvPr id="9744" name="Google Shape;9744;p6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5" name="Google Shape;9745;p6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6" name="Google Shape;9746;p6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7" name="Google Shape;9747;p6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8" name="Google Shape;9748;p6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49" name="Google Shape;9749;p6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0" name="Google Shape;9750;p6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1" name="Google Shape;9751;p64"/>
          <p:cNvGrpSpPr/>
          <p:nvPr/>
        </p:nvGrpSpPr>
        <p:grpSpPr>
          <a:xfrm>
            <a:off x="3510716" y="1999831"/>
            <a:ext cx="505336" cy="488149"/>
            <a:chOff x="2633037" y="1499873"/>
            <a:chExt cx="379002" cy="366112"/>
          </a:xfrm>
        </p:grpSpPr>
        <p:sp>
          <p:nvSpPr>
            <p:cNvPr id="9752" name="Google Shape;9752;p6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3" name="Google Shape;9753;p6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4" name="Google Shape;9754;p6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5" name="Google Shape;9755;p6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6" name="Google Shape;9756;p6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57" name="Google Shape;9757;p6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58" name="Google Shape;9758;p64"/>
          <p:cNvGrpSpPr/>
          <p:nvPr/>
        </p:nvGrpSpPr>
        <p:grpSpPr>
          <a:xfrm>
            <a:off x="8900342" y="2021559"/>
            <a:ext cx="437097" cy="476012"/>
            <a:chOff x="6675256" y="1516169"/>
            <a:chExt cx="327823" cy="357009"/>
          </a:xfrm>
        </p:grpSpPr>
        <p:sp>
          <p:nvSpPr>
            <p:cNvPr id="9759" name="Google Shape;9759;p6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0" name="Google Shape;9760;p6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1" name="Google Shape;9761;p6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2" name="Google Shape;9762;p6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3" name="Google Shape;9763;p6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4" name="Google Shape;9764;p6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5" name="Google Shape;9765;p6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6" name="Google Shape;9766;p6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67" name="Google Shape;9767;p6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68" name="Google Shape;9768;p64"/>
          <p:cNvGrpSpPr/>
          <p:nvPr/>
        </p:nvGrpSpPr>
        <p:grpSpPr>
          <a:xfrm>
            <a:off x="10693546" y="2022069"/>
            <a:ext cx="401196" cy="475503"/>
            <a:chOff x="8020159" y="1516551"/>
            <a:chExt cx="300897" cy="356627"/>
          </a:xfrm>
        </p:grpSpPr>
        <p:sp>
          <p:nvSpPr>
            <p:cNvPr id="9769" name="Google Shape;9769;p6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0" name="Google Shape;9770;p6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1" name="Google Shape;9771;p6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2" name="Google Shape;9772;p6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3" name="Google Shape;9773;p6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74" name="Google Shape;9774;p64"/>
          <p:cNvGrpSpPr/>
          <p:nvPr/>
        </p:nvGrpSpPr>
        <p:grpSpPr>
          <a:xfrm>
            <a:off x="7169818" y="2021559"/>
            <a:ext cx="343143" cy="475503"/>
            <a:chOff x="5377363" y="1516169"/>
            <a:chExt cx="257357" cy="356627"/>
          </a:xfrm>
        </p:grpSpPr>
        <p:sp>
          <p:nvSpPr>
            <p:cNvPr id="9775" name="Google Shape;9775;p6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6" name="Google Shape;9776;p6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7" name="Google Shape;9777;p6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8" name="Google Shape;9778;p6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79" name="Google Shape;9779;p6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0" name="Google Shape;9780;p6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1" name="Google Shape;9781;p6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2" name="Google Shape;9782;p6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3" name="Google Shape;9783;p6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4" name="Google Shape;9784;p6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5" name="Google Shape;9785;p6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6" name="Google Shape;9786;p6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7" name="Google Shape;9787;p6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8" name="Google Shape;9788;p6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89" name="Google Shape;9789;p6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0" name="Google Shape;9790;p6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1" name="Google Shape;9791;p6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2" name="Google Shape;9792;p64"/>
          <p:cNvGrpSpPr/>
          <p:nvPr/>
        </p:nvGrpSpPr>
        <p:grpSpPr>
          <a:xfrm>
            <a:off x="6507424" y="2047827"/>
            <a:ext cx="474993" cy="423476"/>
            <a:chOff x="4880567" y="1535870"/>
            <a:chExt cx="356245" cy="317607"/>
          </a:xfrm>
        </p:grpSpPr>
        <p:sp>
          <p:nvSpPr>
            <p:cNvPr id="9793" name="Google Shape;9793;p6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4" name="Google Shape;9794;p6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5" name="Google Shape;9795;p6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6" name="Google Shape;9796;p6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797" name="Google Shape;9797;p6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798" name="Google Shape;9798;p64"/>
          <p:cNvGrpSpPr/>
          <p:nvPr/>
        </p:nvGrpSpPr>
        <p:grpSpPr>
          <a:xfrm>
            <a:off x="7695311" y="2021050"/>
            <a:ext cx="476479" cy="476521"/>
            <a:chOff x="5771483" y="1515787"/>
            <a:chExt cx="357359" cy="357391"/>
          </a:xfrm>
        </p:grpSpPr>
        <p:sp>
          <p:nvSpPr>
            <p:cNvPr id="9799" name="Google Shape;9799;p6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0" name="Google Shape;9800;p6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1" name="Google Shape;9801;p6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2" name="Google Shape;9802;p6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3" name="Google Shape;9803;p64"/>
          <p:cNvGrpSpPr/>
          <p:nvPr/>
        </p:nvGrpSpPr>
        <p:grpSpPr>
          <a:xfrm>
            <a:off x="9495559" y="2044813"/>
            <a:ext cx="428483" cy="428483"/>
            <a:chOff x="7121669" y="1533610"/>
            <a:chExt cx="321362" cy="321362"/>
          </a:xfrm>
        </p:grpSpPr>
        <p:sp>
          <p:nvSpPr>
            <p:cNvPr id="9804" name="Google Shape;9804;p6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5" name="Google Shape;9805;p6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6" name="Google Shape;9806;p6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07" name="Google Shape;9807;p6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08" name="Google Shape;9808;p64"/>
          <p:cNvGrpSpPr/>
          <p:nvPr/>
        </p:nvGrpSpPr>
        <p:grpSpPr>
          <a:xfrm>
            <a:off x="10083689" y="2019819"/>
            <a:ext cx="436079" cy="480256"/>
            <a:chOff x="7562766" y="1514864"/>
            <a:chExt cx="327059" cy="360192"/>
          </a:xfrm>
        </p:grpSpPr>
        <p:sp>
          <p:nvSpPr>
            <p:cNvPr id="9809" name="Google Shape;9809;p6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0" name="Google Shape;9810;p6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1" name="Google Shape;9811;p6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2" name="Google Shape;9812;p6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13" name="Google Shape;9813;p64"/>
          <p:cNvGrpSpPr/>
          <p:nvPr/>
        </p:nvGrpSpPr>
        <p:grpSpPr>
          <a:xfrm>
            <a:off x="8294972" y="1998231"/>
            <a:ext cx="482181" cy="482911"/>
            <a:chOff x="6259175" y="1559008"/>
            <a:chExt cx="271743" cy="272093"/>
          </a:xfrm>
        </p:grpSpPr>
        <p:sp>
          <p:nvSpPr>
            <p:cNvPr id="9814" name="Google Shape;9814;p6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5" name="Google Shape;9815;p6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6" name="Google Shape;9816;p6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7" name="Google Shape;9817;p6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8" name="Google Shape;9818;p6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19" name="Google Shape;9819;p6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0" name="Google Shape;9820;p6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1" name="Google Shape;9821;p6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2" name="Google Shape;9822;p6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3" name="Google Shape;9823;p6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4" name="Google Shape;9824;p6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5" name="Google Shape;9825;p6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6" name="Google Shape;9826;p6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7" name="Google Shape;9827;p6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8" name="Google Shape;9828;p6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29" name="Google Shape;9829;p6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0" name="Google Shape;9830;p6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1" name="Google Shape;9831;p64"/>
          <p:cNvGrpSpPr/>
          <p:nvPr/>
        </p:nvGrpSpPr>
        <p:grpSpPr>
          <a:xfrm>
            <a:off x="3548612" y="2686668"/>
            <a:ext cx="430011" cy="364659"/>
            <a:chOff x="2661459" y="2015001"/>
            <a:chExt cx="322508" cy="273494"/>
          </a:xfrm>
        </p:grpSpPr>
        <p:sp>
          <p:nvSpPr>
            <p:cNvPr id="9832" name="Google Shape;9832;p6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3" name="Google Shape;9833;p6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34" name="Google Shape;9834;p64"/>
          <p:cNvGrpSpPr/>
          <p:nvPr/>
        </p:nvGrpSpPr>
        <p:grpSpPr>
          <a:xfrm>
            <a:off x="8894783" y="2679073"/>
            <a:ext cx="443676" cy="375777"/>
            <a:chOff x="6671087" y="2009304"/>
            <a:chExt cx="332757" cy="281833"/>
          </a:xfrm>
        </p:grpSpPr>
        <p:sp>
          <p:nvSpPr>
            <p:cNvPr id="9835" name="Google Shape;9835;p6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36" name="Google Shape;9836;p6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37" name="Google Shape;9837;p64"/>
          <p:cNvSpPr/>
          <p:nvPr/>
        </p:nvSpPr>
        <p:spPr>
          <a:xfrm>
            <a:off x="2327921" y="2622843"/>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38" name="Google Shape;9838;p64"/>
          <p:cNvGrpSpPr/>
          <p:nvPr/>
        </p:nvGrpSpPr>
        <p:grpSpPr>
          <a:xfrm>
            <a:off x="2935741" y="2635447"/>
            <a:ext cx="466379" cy="465912"/>
            <a:chOff x="2201806" y="1976585"/>
            <a:chExt cx="349784" cy="349434"/>
          </a:xfrm>
        </p:grpSpPr>
        <p:sp>
          <p:nvSpPr>
            <p:cNvPr id="9839" name="Google Shape;9839;p6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0" name="Google Shape;9840;p6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1" name="Google Shape;9841;p6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2" name="Google Shape;9842;p6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43" name="Google Shape;9843;p64"/>
          <p:cNvGrpSpPr/>
          <p:nvPr/>
        </p:nvGrpSpPr>
        <p:grpSpPr>
          <a:xfrm>
            <a:off x="4125623" y="2635447"/>
            <a:ext cx="466931" cy="467397"/>
            <a:chOff x="3094217" y="1976585"/>
            <a:chExt cx="350198" cy="350548"/>
          </a:xfrm>
        </p:grpSpPr>
        <p:sp>
          <p:nvSpPr>
            <p:cNvPr id="9844" name="Google Shape;9844;p6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5" name="Google Shape;9845;p6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6" name="Google Shape;9846;p6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7" name="Google Shape;9847;p6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8" name="Google Shape;9848;p6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49" name="Google Shape;9849;p6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0" name="Google Shape;9850;p6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1" name="Google Shape;9851;p6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2" name="Google Shape;9852;p6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3" name="Google Shape;9853;p6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4" name="Google Shape;9854;p6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5" name="Google Shape;9855;p6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6" name="Google Shape;9856;p6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57" name="Google Shape;9857;p64"/>
          <p:cNvGrpSpPr/>
          <p:nvPr/>
        </p:nvGrpSpPr>
        <p:grpSpPr>
          <a:xfrm>
            <a:off x="1161253" y="2634429"/>
            <a:ext cx="443167" cy="466761"/>
            <a:chOff x="870939" y="1975821"/>
            <a:chExt cx="332375" cy="350071"/>
          </a:xfrm>
        </p:grpSpPr>
        <p:sp>
          <p:nvSpPr>
            <p:cNvPr id="9858" name="Google Shape;9858;p6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59" name="Google Shape;9859;p6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0" name="Google Shape;9860;p6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1" name="Google Shape;9861;p6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62" name="Google Shape;9862;p64"/>
          <p:cNvSpPr/>
          <p:nvPr/>
        </p:nvSpPr>
        <p:spPr>
          <a:xfrm>
            <a:off x="1701386" y="2615756"/>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63" name="Google Shape;9863;p64"/>
          <p:cNvGrpSpPr/>
          <p:nvPr/>
        </p:nvGrpSpPr>
        <p:grpSpPr>
          <a:xfrm>
            <a:off x="5305914" y="2635447"/>
            <a:ext cx="460353" cy="466464"/>
            <a:chOff x="3979435" y="1976585"/>
            <a:chExt cx="345265" cy="349848"/>
          </a:xfrm>
        </p:grpSpPr>
        <p:sp>
          <p:nvSpPr>
            <p:cNvPr id="9864" name="Google Shape;9864;p6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5" name="Google Shape;9865;p6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6" name="Google Shape;9866;p6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7" name="Google Shape;9867;p6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8" name="Google Shape;9868;p6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69" name="Google Shape;9869;p6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0" name="Google Shape;9870;p6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1" name="Google Shape;9871;p6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2" name="Google Shape;9872;p6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3" name="Google Shape;9873;p6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4" name="Google Shape;9874;p6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5" name="Google Shape;9875;p6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6" name="Google Shape;9876;p6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7" name="Google Shape;9877;p6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8" name="Google Shape;9878;p6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79" name="Google Shape;9879;p6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0" name="Google Shape;9880;p6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1" name="Google Shape;9881;p64"/>
          <p:cNvGrpSpPr/>
          <p:nvPr/>
        </p:nvGrpSpPr>
        <p:grpSpPr>
          <a:xfrm>
            <a:off x="4768836" y="2634428"/>
            <a:ext cx="379001" cy="468925"/>
            <a:chOff x="3576626" y="1975821"/>
            <a:chExt cx="284251" cy="351694"/>
          </a:xfrm>
        </p:grpSpPr>
        <p:sp>
          <p:nvSpPr>
            <p:cNvPr id="9882" name="Google Shape;9882;p6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3" name="Google Shape;9883;p6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4" name="Google Shape;9884;p6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85" name="Google Shape;9885;p64"/>
          <p:cNvGrpSpPr/>
          <p:nvPr/>
        </p:nvGrpSpPr>
        <p:grpSpPr>
          <a:xfrm>
            <a:off x="3629453" y="3853550"/>
            <a:ext cx="318360" cy="495788"/>
            <a:chOff x="2722090" y="2890162"/>
            <a:chExt cx="238770" cy="371841"/>
          </a:xfrm>
        </p:grpSpPr>
        <p:sp>
          <p:nvSpPr>
            <p:cNvPr id="9886" name="Google Shape;9886;p6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7" name="Google Shape;9887;p6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88" name="Google Shape;9888;p6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889" name="Google Shape;9889;p64"/>
          <p:cNvSpPr/>
          <p:nvPr/>
        </p:nvSpPr>
        <p:spPr>
          <a:xfrm>
            <a:off x="7700870" y="2625857"/>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890" name="Google Shape;9890;p64"/>
          <p:cNvGrpSpPr/>
          <p:nvPr/>
        </p:nvGrpSpPr>
        <p:grpSpPr>
          <a:xfrm>
            <a:off x="8288490" y="2626876"/>
            <a:ext cx="481529" cy="481529"/>
            <a:chOff x="6216367" y="1970156"/>
            <a:chExt cx="361147" cy="361147"/>
          </a:xfrm>
        </p:grpSpPr>
        <p:sp>
          <p:nvSpPr>
            <p:cNvPr id="9891" name="Google Shape;9891;p6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2" name="Google Shape;9892;p6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3" name="Google Shape;9893;p6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4" name="Google Shape;9894;p6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5" name="Google Shape;9895;p64"/>
          <p:cNvGrpSpPr/>
          <p:nvPr/>
        </p:nvGrpSpPr>
        <p:grpSpPr>
          <a:xfrm>
            <a:off x="1719081" y="3901630"/>
            <a:ext cx="544208" cy="399711"/>
            <a:chOff x="1289311" y="2926222"/>
            <a:chExt cx="408156" cy="299783"/>
          </a:xfrm>
        </p:grpSpPr>
        <p:sp>
          <p:nvSpPr>
            <p:cNvPr id="9896" name="Google Shape;9896;p6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897" name="Google Shape;9897;p6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898" name="Google Shape;9898;p64"/>
          <p:cNvGrpSpPr/>
          <p:nvPr/>
        </p:nvGrpSpPr>
        <p:grpSpPr>
          <a:xfrm>
            <a:off x="10637954" y="2625857"/>
            <a:ext cx="481529" cy="481063"/>
            <a:chOff x="7978465" y="1969392"/>
            <a:chExt cx="361147" cy="360797"/>
          </a:xfrm>
        </p:grpSpPr>
        <p:sp>
          <p:nvSpPr>
            <p:cNvPr id="9899" name="Google Shape;9899;p6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0" name="Google Shape;9900;p6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1" name="Google Shape;9901;p6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2" name="Google Shape;9902;p6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3" name="Google Shape;9903;p6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4" name="Google Shape;9904;p6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5" name="Google Shape;9905;p6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6" name="Google Shape;9906;p6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07" name="Google Shape;9907;p6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08" name="Google Shape;9908;p64"/>
          <p:cNvSpPr/>
          <p:nvPr/>
        </p:nvSpPr>
        <p:spPr>
          <a:xfrm>
            <a:off x="2941810" y="3854143"/>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09" name="Google Shape;9909;p64"/>
          <p:cNvGrpSpPr/>
          <p:nvPr/>
        </p:nvGrpSpPr>
        <p:grpSpPr>
          <a:xfrm>
            <a:off x="1139015" y="3878417"/>
            <a:ext cx="503299" cy="447664"/>
            <a:chOff x="854261" y="2908813"/>
            <a:chExt cx="377474" cy="335748"/>
          </a:xfrm>
        </p:grpSpPr>
        <p:sp>
          <p:nvSpPr>
            <p:cNvPr id="9910" name="Google Shape;9910;p6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1" name="Google Shape;9911;p6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2" name="Google Shape;9912;p6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3" name="Google Shape;9913;p6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4" name="Google Shape;9914;p6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15" name="Google Shape;9915;p64"/>
          <p:cNvGrpSpPr/>
          <p:nvPr/>
        </p:nvGrpSpPr>
        <p:grpSpPr>
          <a:xfrm>
            <a:off x="2332971" y="3859703"/>
            <a:ext cx="515903" cy="484584"/>
            <a:chOff x="1749728" y="2894777"/>
            <a:chExt cx="386927" cy="363438"/>
          </a:xfrm>
        </p:grpSpPr>
        <p:sp>
          <p:nvSpPr>
            <p:cNvPr id="9916" name="Google Shape;9916;p6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7" name="Google Shape;9917;p6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8" name="Google Shape;9918;p6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19" name="Google Shape;9919;p6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0" name="Google Shape;9920;p6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1" name="Google Shape;9921;p6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2" name="Google Shape;9922;p6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23" name="Google Shape;9923;p64"/>
          <p:cNvGrpSpPr/>
          <p:nvPr/>
        </p:nvGrpSpPr>
        <p:grpSpPr>
          <a:xfrm>
            <a:off x="9465217" y="2625856"/>
            <a:ext cx="479535" cy="482080"/>
            <a:chOff x="7098912" y="1969392"/>
            <a:chExt cx="359651" cy="361560"/>
          </a:xfrm>
        </p:grpSpPr>
        <p:sp>
          <p:nvSpPr>
            <p:cNvPr id="9924" name="Google Shape;9924;p6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5" name="Google Shape;9925;p6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6" name="Google Shape;9926;p6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7" name="Google Shape;9927;p6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8" name="Google Shape;9928;p6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29" name="Google Shape;9929;p6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0" name="Google Shape;9930;p6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1" name="Google Shape;9931;p6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2" name="Google Shape;9932;p6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3" name="Google Shape;9933;p6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4" name="Google Shape;9934;p6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5" name="Google Shape;9935;p6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36" name="Google Shape;9936;p6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9937" name="Google Shape;9937;p64"/>
          <p:cNvSpPr/>
          <p:nvPr/>
        </p:nvSpPr>
        <p:spPr>
          <a:xfrm>
            <a:off x="4125623" y="3860213"/>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9938" name="Google Shape;9938;p64"/>
          <p:cNvGrpSpPr/>
          <p:nvPr/>
        </p:nvGrpSpPr>
        <p:grpSpPr>
          <a:xfrm>
            <a:off x="7136972" y="2653652"/>
            <a:ext cx="436121" cy="430011"/>
            <a:chOff x="5352728" y="1990239"/>
            <a:chExt cx="327091" cy="322508"/>
          </a:xfrm>
        </p:grpSpPr>
        <p:sp>
          <p:nvSpPr>
            <p:cNvPr id="9939" name="Google Shape;9939;p6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0" name="Google Shape;9940;p6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1" name="Google Shape;9941;p6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2" name="Google Shape;9942;p64"/>
          <p:cNvGrpSpPr/>
          <p:nvPr/>
        </p:nvGrpSpPr>
        <p:grpSpPr>
          <a:xfrm>
            <a:off x="10051862" y="2626875"/>
            <a:ext cx="481529" cy="482039"/>
            <a:chOff x="7538896" y="1970156"/>
            <a:chExt cx="361147" cy="361529"/>
          </a:xfrm>
        </p:grpSpPr>
        <p:sp>
          <p:nvSpPr>
            <p:cNvPr id="9943" name="Google Shape;9943;p6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4" name="Google Shape;9944;p6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5" name="Google Shape;9945;p6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6" name="Google Shape;9946;p6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7" name="Google Shape;9947;p6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48" name="Google Shape;9948;p6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49" name="Google Shape;9949;p64"/>
          <p:cNvGrpSpPr/>
          <p:nvPr/>
        </p:nvGrpSpPr>
        <p:grpSpPr>
          <a:xfrm>
            <a:off x="6528133" y="2627894"/>
            <a:ext cx="477540" cy="477497"/>
            <a:chOff x="4896099" y="1970920"/>
            <a:chExt cx="358155" cy="358123"/>
          </a:xfrm>
        </p:grpSpPr>
        <p:sp>
          <p:nvSpPr>
            <p:cNvPr id="9950" name="Google Shape;9950;p6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1" name="Google Shape;9951;p6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2" name="Google Shape;9952;p6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53" name="Google Shape;9953;p64"/>
          <p:cNvGrpSpPr/>
          <p:nvPr/>
        </p:nvGrpSpPr>
        <p:grpSpPr>
          <a:xfrm>
            <a:off x="5398383" y="3969359"/>
            <a:ext cx="377984" cy="264805"/>
            <a:chOff x="4048787" y="2977019"/>
            <a:chExt cx="283488" cy="198604"/>
          </a:xfrm>
        </p:grpSpPr>
        <p:sp>
          <p:nvSpPr>
            <p:cNvPr id="9954" name="Google Shape;9954;p6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5" name="Google Shape;9955;p6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6" name="Google Shape;9956;p6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7" name="Google Shape;9957;p6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8" name="Google Shape;9958;p6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59" name="Google Shape;9959;p6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0" name="Google Shape;9960;p64"/>
          <p:cNvGrpSpPr/>
          <p:nvPr/>
        </p:nvGrpSpPr>
        <p:grpSpPr>
          <a:xfrm>
            <a:off x="5405471" y="3240255"/>
            <a:ext cx="291583" cy="465403"/>
            <a:chOff x="4054103" y="2430191"/>
            <a:chExt cx="218687" cy="349052"/>
          </a:xfrm>
        </p:grpSpPr>
        <p:sp>
          <p:nvSpPr>
            <p:cNvPr id="9961" name="Google Shape;9961;p6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2" name="Google Shape;9962;p6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3" name="Google Shape;9963;p64"/>
          <p:cNvGrpSpPr/>
          <p:nvPr/>
        </p:nvGrpSpPr>
        <p:grpSpPr>
          <a:xfrm>
            <a:off x="2913504" y="3236733"/>
            <a:ext cx="510344" cy="475460"/>
            <a:chOff x="2185128" y="2427549"/>
            <a:chExt cx="382758" cy="356595"/>
          </a:xfrm>
        </p:grpSpPr>
        <p:sp>
          <p:nvSpPr>
            <p:cNvPr id="9964" name="Google Shape;9964;p6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5" name="Google Shape;9965;p6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6" name="Google Shape;9966;p6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67" name="Google Shape;9967;p6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68" name="Google Shape;9968;p64"/>
          <p:cNvGrpSpPr/>
          <p:nvPr/>
        </p:nvGrpSpPr>
        <p:grpSpPr>
          <a:xfrm>
            <a:off x="4718804" y="3236733"/>
            <a:ext cx="473465" cy="473975"/>
            <a:chOff x="3539102" y="2427549"/>
            <a:chExt cx="355099" cy="355481"/>
          </a:xfrm>
        </p:grpSpPr>
        <p:sp>
          <p:nvSpPr>
            <p:cNvPr id="9969" name="Google Shape;9969;p6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0" name="Google Shape;9970;p6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1" name="Google Shape;9971;p64"/>
          <p:cNvGrpSpPr/>
          <p:nvPr/>
        </p:nvGrpSpPr>
        <p:grpSpPr>
          <a:xfrm>
            <a:off x="3542543" y="3252391"/>
            <a:ext cx="443676" cy="443124"/>
            <a:chOff x="2656907" y="2439293"/>
            <a:chExt cx="332757" cy="332343"/>
          </a:xfrm>
        </p:grpSpPr>
        <p:sp>
          <p:nvSpPr>
            <p:cNvPr id="9972" name="Google Shape;9972;p6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3" name="Google Shape;9973;p6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4" name="Google Shape;9974;p6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5" name="Google Shape;9975;p6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6" name="Google Shape;9976;p6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7" name="Google Shape;9977;p6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78" name="Google Shape;9978;p6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79" name="Google Shape;9979;p64"/>
          <p:cNvGrpSpPr/>
          <p:nvPr/>
        </p:nvGrpSpPr>
        <p:grpSpPr>
          <a:xfrm>
            <a:off x="2308698" y="3230155"/>
            <a:ext cx="532580" cy="487597"/>
            <a:chOff x="1731523" y="2422616"/>
            <a:chExt cx="399435" cy="365698"/>
          </a:xfrm>
        </p:grpSpPr>
        <p:sp>
          <p:nvSpPr>
            <p:cNvPr id="9980" name="Google Shape;9980;p6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1" name="Google Shape;9981;p6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2" name="Google Shape;9982;p6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83" name="Google Shape;9983;p64"/>
          <p:cNvGrpSpPr/>
          <p:nvPr/>
        </p:nvGrpSpPr>
        <p:grpSpPr>
          <a:xfrm>
            <a:off x="4129655" y="3244753"/>
            <a:ext cx="459844" cy="457849"/>
            <a:chOff x="3097241" y="2433564"/>
            <a:chExt cx="344883" cy="343387"/>
          </a:xfrm>
        </p:grpSpPr>
        <p:sp>
          <p:nvSpPr>
            <p:cNvPr id="9984" name="Google Shape;9984;p6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5" name="Google Shape;9985;p6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6" name="Google Shape;9986;p6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7" name="Google Shape;9987;p6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8" name="Google Shape;9988;p6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89" name="Google Shape;9989;p6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0" name="Google Shape;9990;p6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1" name="Google Shape;9991;p6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2" name="Google Shape;9992;p6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9993" name="Google Shape;9993;p64"/>
          <p:cNvGrpSpPr/>
          <p:nvPr/>
        </p:nvGrpSpPr>
        <p:grpSpPr>
          <a:xfrm>
            <a:off x="1704399" y="3252391"/>
            <a:ext cx="547772" cy="443124"/>
            <a:chOff x="1278299" y="2439293"/>
            <a:chExt cx="410829" cy="332343"/>
          </a:xfrm>
        </p:grpSpPr>
        <p:sp>
          <p:nvSpPr>
            <p:cNvPr id="9994" name="Google Shape;9994;p6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5" name="Google Shape;9995;p6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6" name="Google Shape;9996;p6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7" name="Google Shape;9997;p6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8" name="Google Shape;9998;p6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9999" name="Google Shape;9999;p6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0" name="Google Shape;10000;p6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1" name="Google Shape;10001;p6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02" name="Google Shape;10002;p64"/>
          <p:cNvGrpSpPr/>
          <p:nvPr/>
        </p:nvGrpSpPr>
        <p:grpSpPr>
          <a:xfrm>
            <a:off x="1161253" y="3252392"/>
            <a:ext cx="442657" cy="442657"/>
            <a:chOff x="870939" y="2439293"/>
            <a:chExt cx="331993" cy="331993"/>
          </a:xfrm>
        </p:grpSpPr>
        <p:sp>
          <p:nvSpPr>
            <p:cNvPr id="10003" name="Google Shape;10003;p6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4" name="Google Shape;10004;p6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5" name="Google Shape;10005;p6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6" name="Google Shape;10006;p6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7" name="Google Shape;10007;p6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8" name="Google Shape;10008;p6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09" name="Google Shape;10009;p6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0" name="Google Shape;10010;p6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1" name="Google Shape;10011;p6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2" name="Google Shape;10012;p6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3" name="Google Shape;10013;p6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4" name="Google Shape;10014;p6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5" name="Google Shape;10015;p6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6" name="Google Shape;10016;p6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7" name="Google Shape;10017;p6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18" name="Google Shape;10018;p6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19" name="Google Shape;10019;p64"/>
          <p:cNvGrpSpPr/>
          <p:nvPr/>
        </p:nvGrpSpPr>
        <p:grpSpPr>
          <a:xfrm>
            <a:off x="8859944" y="3275137"/>
            <a:ext cx="495193" cy="371872"/>
            <a:chOff x="6644957" y="2456353"/>
            <a:chExt cx="371395" cy="278904"/>
          </a:xfrm>
        </p:grpSpPr>
        <p:sp>
          <p:nvSpPr>
            <p:cNvPr id="10020" name="Google Shape;10020;p6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1" name="Google Shape;10021;p6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2" name="Google Shape;10022;p6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3" name="Google Shape;10023;p6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4" name="Google Shape;10024;p6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25" name="Google Shape;10025;p64"/>
          <p:cNvGrpSpPr/>
          <p:nvPr/>
        </p:nvGrpSpPr>
        <p:grpSpPr>
          <a:xfrm>
            <a:off x="7185010" y="3219545"/>
            <a:ext cx="347132" cy="483056"/>
            <a:chOff x="5388757" y="2414659"/>
            <a:chExt cx="260349" cy="362292"/>
          </a:xfrm>
        </p:grpSpPr>
        <p:sp>
          <p:nvSpPr>
            <p:cNvPr id="10026" name="Google Shape;10026;p6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7" name="Google Shape;10027;p6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8" name="Google Shape;10028;p6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29" name="Google Shape;10029;p6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0" name="Google Shape;10030;p6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1" name="Google Shape;10031;p6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2" name="Google Shape;10032;p6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3" name="Google Shape;10033;p6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4" name="Google Shape;10034;p6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5" name="Google Shape;10035;p6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6" name="Google Shape;10036;p6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7" name="Google Shape;10037;p6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8" name="Google Shape;10038;p6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39" name="Google Shape;10039;p6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0" name="Google Shape;10040;p6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1" name="Google Shape;10041;p6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2" name="Google Shape;10042;p6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3" name="Google Shape;10043;p6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4" name="Google Shape;10044;p6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5" name="Google Shape;10045;p6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46" name="Google Shape;10046;p64"/>
          <p:cNvGrpSpPr/>
          <p:nvPr/>
        </p:nvGrpSpPr>
        <p:grpSpPr>
          <a:xfrm>
            <a:off x="4756189" y="3874343"/>
            <a:ext cx="464384" cy="453775"/>
            <a:chOff x="3567142" y="2905757"/>
            <a:chExt cx="348288" cy="340331"/>
          </a:xfrm>
        </p:grpSpPr>
        <p:sp>
          <p:nvSpPr>
            <p:cNvPr id="10047" name="Google Shape;10047;p6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8" name="Google Shape;10048;p6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49" name="Google Shape;10049;p6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0" name="Google Shape;10050;p6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1" name="Google Shape;10051;p6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52" name="Google Shape;10052;p64"/>
          <p:cNvGrpSpPr/>
          <p:nvPr/>
        </p:nvGrpSpPr>
        <p:grpSpPr>
          <a:xfrm>
            <a:off x="10622805" y="3220055"/>
            <a:ext cx="474484" cy="482548"/>
            <a:chOff x="7967103" y="2415041"/>
            <a:chExt cx="355863" cy="361911"/>
          </a:xfrm>
        </p:grpSpPr>
        <p:sp>
          <p:nvSpPr>
            <p:cNvPr id="10053" name="Google Shape;10053;p6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4" name="Google Shape;10054;p6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5" name="Google Shape;10055;p6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6" name="Google Shape;10056;p6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7" name="Google Shape;10057;p6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8" name="Google Shape;10058;p6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59" name="Google Shape;10059;p6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0" name="Google Shape;10060;p6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1" name="Google Shape;10061;p6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2" name="Google Shape;10062;p6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3" name="Google Shape;10063;p6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64" name="Google Shape;10064;p64"/>
          <p:cNvGrpSpPr/>
          <p:nvPr/>
        </p:nvGrpSpPr>
        <p:grpSpPr>
          <a:xfrm>
            <a:off x="10039215" y="3219545"/>
            <a:ext cx="474484" cy="483056"/>
            <a:chOff x="7529411" y="2414659"/>
            <a:chExt cx="355863" cy="362292"/>
          </a:xfrm>
        </p:grpSpPr>
        <p:sp>
          <p:nvSpPr>
            <p:cNvPr id="10065" name="Google Shape;10065;p6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6" name="Google Shape;10066;p6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7" name="Google Shape;10067;p6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8" name="Google Shape;10068;p6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69" name="Google Shape;10069;p6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0" name="Google Shape;10070;p6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1" name="Google Shape;10071;p6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2" name="Google Shape;10072;p6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3" name="Google Shape;10073;p6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4" name="Google Shape;10074;p6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5" name="Google Shape;10075;p6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6" name="Google Shape;10076;p6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77" name="Google Shape;10077;p64"/>
          <p:cNvGrpSpPr/>
          <p:nvPr/>
        </p:nvGrpSpPr>
        <p:grpSpPr>
          <a:xfrm>
            <a:off x="7644259" y="3242291"/>
            <a:ext cx="595768" cy="436079"/>
            <a:chOff x="5733194" y="2431718"/>
            <a:chExt cx="446826" cy="327059"/>
          </a:xfrm>
        </p:grpSpPr>
        <p:sp>
          <p:nvSpPr>
            <p:cNvPr id="10078" name="Google Shape;10078;p6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79" name="Google Shape;10079;p6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0" name="Google Shape;10080;p6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81" name="Google Shape;10081;p64"/>
          <p:cNvGrpSpPr/>
          <p:nvPr/>
        </p:nvGrpSpPr>
        <p:grpSpPr>
          <a:xfrm>
            <a:off x="6502373" y="3224086"/>
            <a:ext cx="543699" cy="475503"/>
            <a:chOff x="4876780" y="2418064"/>
            <a:chExt cx="407774" cy="356627"/>
          </a:xfrm>
        </p:grpSpPr>
        <p:sp>
          <p:nvSpPr>
            <p:cNvPr id="10082" name="Google Shape;10082;p6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3" name="Google Shape;10083;p6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4" name="Google Shape;10084;p6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5" name="Google Shape;10085;p6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6" name="Google Shape;10086;p6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7" name="Google Shape;10087;p6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8" name="Google Shape;10088;p6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89" name="Google Shape;10089;p6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090" name="Google Shape;10090;p64"/>
          <p:cNvGrpSpPr/>
          <p:nvPr/>
        </p:nvGrpSpPr>
        <p:grpSpPr>
          <a:xfrm>
            <a:off x="9427830" y="3214495"/>
            <a:ext cx="531095" cy="494684"/>
            <a:chOff x="7070872" y="2410871"/>
            <a:chExt cx="398321" cy="371013"/>
          </a:xfrm>
        </p:grpSpPr>
        <p:sp>
          <p:nvSpPr>
            <p:cNvPr id="10091" name="Google Shape;10091;p6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2" name="Google Shape;10092;p6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3" name="Google Shape;10093;p6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4" name="Google Shape;10094;p6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095" name="Google Shape;10095;p64"/>
          <p:cNvSpPr/>
          <p:nvPr/>
        </p:nvSpPr>
        <p:spPr>
          <a:xfrm>
            <a:off x="8317771" y="3244795"/>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096" name="Google Shape;10096;p64"/>
          <p:cNvGrpSpPr/>
          <p:nvPr/>
        </p:nvGrpSpPr>
        <p:grpSpPr>
          <a:xfrm>
            <a:off x="7091013" y="3976149"/>
            <a:ext cx="494684" cy="294383"/>
            <a:chOff x="5318259" y="2982111"/>
            <a:chExt cx="371013" cy="220787"/>
          </a:xfrm>
        </p:grpSpPr>
        <p:sp>
          <p:nvSpPr>
            <p:cNvPr id="10097" name="Google Shape;10097;p6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8" name="Google Shape;10098;p6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099" name="Google Shape;10099;p6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0" name="Google Shape;10100;p6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1" name="Google Shape;10101;p6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2" name="Google Shape;10102;p6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3" name="Google Shape;10103;p6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4" name="Google Shape;10104;p6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5" name="Google Shape;10105;p64"/>
          <p:cNvGrpSpPr/>
          <p:nvPr/>
        </p:nvGrpSpPr>
        <p:grpSpPr>
          <a:xfrm>
            <a:off x="9431905" y="3874344"/>
            <a:ext cx="495193" cy="495745"/>
            <a:chOff x="7073928" y="2905757"/>
            <a:chExt cx="371395" cy="371809"/>
          </a:xfrm>
        </p:grpSpPr>
        <p:sp>
          <p:nvSpPr>
            <p:cNvPr id="10106" name="Google Shape;10106;p6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7" name="Google Shape;10107;p6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08" name="Google Shape;10108;p6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09" name="Google Shape;10109;p64"/>
          <p:cNvGrpSpPr/>
          <p:nvPr/>
        </p:nvGrpSpPr>
        <p:grpSpPr>
          <a:xfrm>
            <a:off x="8251104" y="3940545"/>
            <a:ext cx="495193" cy="363809"/>
            <a:chOff x="6188327" y="2955408"/>
            <a:chExt cx="371395" cy="272857"/>
          </a:xfrm>
        </p:grpSpPr>
        <p:sp>
          <p:nvSpPr>
            <p:cNvPr id="10110" name="Google Shape;10110;p6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1" name="Google Shape;10111;p6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2" name="Google Shape;10112;p64"/>
          <p:cNvGrpSpPr/>
          <p:nvPr/>
        </p:nvGrpSpPr>
        <p:grpSpPr>
          <a:xfrm>
            <a:off x="10028606" y="3874853"/>
            <a:ext cx="479535" cy="494684"/>
            <a:chOff x="7521454" y="2906139"/>
            <a:chExt cx="359651" cy="371013"/>
          </a:xfrm>
        </p:grpSpPr>
        <p:sp>
          <p:nvSpPr>
            <p:cNvPr id="10113" name="Google Shape;10113;p6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4" name="Google Shape;10114;p6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5" name="Google Shape;10115;p6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6" name="Google Shape;10116;p6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17" name="Google Shape;10117;p6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18" name="Google Shape;10118;p64"/>
          <p:cNvGrpSpPr/>
          <p:nvPr/>
        </p:nvGrpSpPr>
        <p:grpSpPr>
          <a:xfrm>
            <a:off x="7710461" y="3875362"/>
            <a:ext cx="402215" cy="494684"/>
            <a:chOff x="5782845" y="2906521"/>
            <a:chExt cx="301661" cy="371013"/>
          </a:xfrm>
        </p:grpSpPr>
        <p:sp>
          <p:nvSpPr>
            <p:cNvPr id="10119" name="Google Shape;10119;p6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0" name="Google Shape;10120;p6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1" name="Google Shape;10121;p6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22" name="Google Shape;10122;p64"/>
          <p:cNvGrpSpPr/>
          <p:nvPr/>
        </p:nvGrpSpPr>
        <p:grpSpPr>
          <a:xfrm>
            <a:off x="8840719" y="3890003"/>
            <a:ext cx="495703" cy="465912"/>
            <a:chOff x="6630539" y="2917502"/>
            <a:chExt cx="371777" cy="349434"/>
          </a:xfrm>
        </p:grpSpPr>
        <p:sp>
          <p:nvSpPr>
            <p:cNvPr id="10123" name="Google Shape;10123;p6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4" name="Google Shape;10124;p6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5" name="Google Shape;10125;p6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6" name="Google Shape;10126;p6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7" name="Google Shape;10127;p6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8" name="Google Shape;10128;p6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29" name="Google Shape;10129;p6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0" name="Google Shape;10130;p64"/>
          <p:cNvGrpSpPr/>
          <p:nvPr/>
        </p:nvGrpSpPr>
        <p:grpSpPr>
          <a:xfrm>
            <a:off x="2895299" y="4492306"/>
            <a:ext cx="544208" cy="458316"/>
            <a:chOff x="2171474" y="3369229"/>
            <a:chExt cx="408156" cy="343737"/>
          </a:xfrm>
        </p:grpSpPr>
        <p:sp>
          <p:nvSpPr>
            <p:cNvPr id="10131" name="Google Shape;10131;p6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2" name="Google Shape;10132;p6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3" name="Google Shape;10133;p6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4" name="Google Shape;10134;p6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35" name="Google Shape;10135;p64"/>
          <p:cNvGrpSpPr/>
          <p:nvPr/>
        </p:nvGrpSpPr>
        <p:grpSpPr>
          <a:xfrm>
            <a:off x="6521597" y="3900144"/>
            <a:ext cx="446179" cy="446179"/>
            <a:chOff x="4891198" y="2925108"/>
            <a:chExt cx="334634" cy="334634"/>
          </a:xfrm>
        </p:grpSpPr>
        <p:sp>
          <p:nvSpPr>
            <p:cNvPr id="10136" name="Google Shape;10136;p6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7" name="Google Shape;10137;p6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8" name="Google Shape;10138;p6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39" name="Google Shape;10139;p6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0" name="Google Shape;10140;p6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1" name="Google Shape;10141;p6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2" name="Google Shape;10142;p6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3" name="Google Shape;10143;p6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44" name="Google Shape;10144;p64"/>
          <p:cNvGrpSpPr/>
          <p:nvPr/>
        </p:nvGrpSpPr>
        <p:grpSpPr>
          <a:xfrm>
            <a:off x="10634899" y="3900144"/>
            <a:ext cx="446221" cy="446179"/>
            <a:chOff x="7976174" y="2925108"/>
            <a:chExt cx="334666" cy="334634"/>
          </a:xfrm>
        </p:grpSpPr>
        <p:sp>
          <p:nvSpPr>
            <p:cNvPr id="10145" name="Google Shape;10145;p6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6" name="Google Shape;10146;p6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7" name="Google Shape;10147;p6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8" name="Google Shape;10148;p6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49" name="Google Shape;10149;p6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0" name="Google Shape;10150;p6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1" name="Google Shape;10151;p6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2" name="Google Shape;10152;p6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3" name="Google Shape;10153;p6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54" name="Google Shape;10154;p64"/>
          <p:cNvGrpSpPr/>
          <p:nvPr/>
        </p:nvGrpSpPr>
        <p:grpSpPr>
          <a:xfrm>
            <a:off x="4122610" y="4498842"/>
            <a:ext cx="472956" cy="443676"/>
            <a:chOff x="3091957" y="3374131"/>
            <a:chExt cx="354717" cy="332757"/>
          </a:xfrm>
        </p:grpSpPr>
        <p:sp>
          <p:nvSpPr>
            <p:cNvPr id="10155" name="Google Shape;10155;p6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6" name="Google Shape;10156;p6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7" name="Google Shape;10157;p6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8" name="Google Shape;10158;p6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59" name="Google Shape;10159;p6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0" name="Google Shape;10160;p6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1" name="Google Shape;10161;p64"/>
          <p:cNvGrpSpPr/>
          <p:nvPr/>
        </p:nvGrpSpPr>
        <p:grpSpPr>
          <a:xfrm>
            <a:off x="5317541" y="4506947"/>
            <a:ext cx="471939" cy="425173"/>
            <a:chOff x="3988156" y="3380210"/>
            <a:chExt cx="353954" cy="318880"/>
          </a:xfrm>
        </p:grpSpPr>
        <p:sp>
          <p:nvSpPr>
            <p:cNvPr id="10162" name="Google Shape;10162;p6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3" name="Google Shape;10163;p6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4" name="Google Shape;10164;p6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5" name="Google Shape;10165;p6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6" name="Google Shape;10166;p6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67" name="Google Shape;10167;p64"/>
          <p:cNvGrpSpPr/>
          <p:nvPr/>
        </p:nvGrpSpPr>
        <p:grpSpPr>
          <a:xfrm>
            <a:off x="4721349" y="4489760"/>
            <a:ext cx="464343" cy="461584"/>
            <a:chOff x="3541011" y="3367320"/>
            <a:chExt cx="348257" cy="346188"/>
          </a:xfrm>
        </p:grpSpPr>
        <p:sp>
          <p:nvSpPr>
            <p:cNvPr id="10168" name="Google Shape;10168;p6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69" name="Google Shape;10169;p6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0" name="Google Shape;10170;p6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1" name="Google Shape;10171;p6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2" name="Google Shape;10172;p64"/>
          <p:cNvGrpSpPr/>
          <p:nvPr/>
        </p:nvGrpSpPr>
        <p:grpSpPr>
          <a:xfrm>
            <a:off x="1133457" y="4470579"/>
            <a:ext cx="492689" cy="500880"/>
            <a:chOff x="850092" y="3352934"/>
            <a:chExt cx="369517" cy="375660"/>
          </a:xfrm>
        </p:grpSpPr>
        <p:sp>
          <p:nvSpPr>
            <p:cNvPr id="10173" name="Google Shape;10173;p6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4" name="Google Shape;10174;p6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5" name="Google Shape;10175;p6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6" name="Google Shape;10176;p6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77" name="Google Shape;10177;p6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78" name="Google Shape;10178;p64"/>
          <p:cNvGrpSpPr/>
          <p:nvPr/>
        </p:nvGrpSpPr>
        <p:grpSpPr>
          <a:xfrm>
            <a:off x="1752904" y="4477623"/>
            <a:ext cx="446221" cy="487131"/>
            <a:chOff x="1314678" y="3358217"/>
            <a:chExt cx="334666" cy="365348"/>
          </a:xfrm>
        </p:grpSpPr>
        <p:sp>
          <p:nvSpPr>
            <p:cNvPr id="10179" name="Google Shape;10179;p6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0" name="Google Shape;10180;p6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1" name="Google Shape;10181;p6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2" name="Google Shape;10182;p6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3" name="Google Shape;10183;p6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184" name="Google Shape;10184;p64"/>
          <p:cNvGrpSpPr/>
          <p:nvPr/>
        </p:nvGrpSpPr>
        <p:grpSpPr>
          <a:xfrm>
            <a:off x="2331444" y="4496847"/>
            <a:ext cx="479025" cy="447707"/>
            <a:chOff x="1748582" y="3372635"/>
            <a:chExt cx="359269" cy="335780"/>
          </a:xfrm>
        </p:grpSpPr>
        <p:sp>
          <p:nvSpPr>
            <p:cNvPr id="10185" name="Google Shape;10185;p6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186" name="Google Shape;10186;p64"/>
            <p:cNvGrpSpPr/>
            <p:nvPr/>
          </p:nvGrpSpPr>
          <p:grpSpPr>
            <a:xfrm>
              <a:off x="1748582" y="3372635"/>
              <a:ext cx="333520" cy="335780"/>
              <a:chOff x="1748582" y="3372635"/>
              <a:chExt cx="333520" cy="335780"/>
            </a:xfrm>
          </p:grpSpPr>
          <p:sp>
            <p:nvSpPr>
              <p:cNvPr id="10187" name="Google Shape;10187;p6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8" name="Google Shape;10188;p6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89" name="Google Shape;10189;p6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0190" name="Google Shape;10190;p64"/>
          <p:cNvGrpSpPr/>
          <p:nvPr/>
        </p:nvGrpSpPr>
        <p:grpSpPr>
          <a:xfrm>
            <a:off x="3521324" y="4477114"/>
            <a:ext cx="487131" cy="486621"/>
            <a:chOff x="2640993" y="3357835"/>
            <a:chExt cx="365348" cy="364966"/>
          </a:xfrm>
        </p:grpSpPr>
        <p:sp>
          <p:nvSpPr>
            <p:cNvPr id="10191" name="Google Shape;10191;p6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2" name="Google Shape;10192;p6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3" name="Google Shape;10193;p6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4" name="Google Shape;10194;p6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5" name="Google Shape;10195;p6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6" name="Google Shape;10196;p6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7" name="Google Shape;10197;p6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8" name="Google Shape;10198;p6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199" name="Google Shape;10199;p6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0" name="Google Shape;10200;p6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01" name="Google Shape;10201;p64"/>
          <p:cNvGrpSpPr/>
          <p:nvPr/>
        </p:nvGrpSpPr>
        <p:grpSpPr>
          <a:xfrm>
            <a:off x="6515019" y="4488232"/>
            <a:ext cx="467397" cy="466931"/>
            <a:chOff x="4886264" y="3366174"/>
            <a:chExt cx="350548" cy="350198"/>
          </a:xfrm>
        </p:grpSpPr>
        <p:sp>
          <p:nvSpPr>
            <p:cNvPr id="10202" name="Google Shape;10202;p6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3" name="Google Shape;10203;p6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4" name="Google Shape;10204;p6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5" name="Google Shape;10205;p6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6" name="Google Shape;10206;p6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7" name="Google Shape;10207;p6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8" name="Google Shape;10208;p6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09" name="Google Shape;10209;p6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0" name="Google Shape;10210;p6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1" name="Google Shape;10211;p6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2" name="Google Shape;10212;p6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3" name="Google Shape;10213;p6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4" name="Google Shape;10214;p6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15" name="Google Shape;10215;p64"/>
          <p:cNvGrpSpPr/>
          <p:nvPr/>
        </p:nvGrpSpPr>
        <p:grpSpPr>
          <a:xfrm>
            <a:off x="7109218" y="4551929"/>
            <a:ext cx="462857" cy="339579"/>
            <a:chOff x="5331913" y="3413947"/>
            <a:chExt cx="347143" cy="254684"/>
          </a:xfrm>
        </p:grpSpPr>
        <p:sp>
          <p:nvSpPr>
            <p:cNvPr id="10216" name="Google Shape;10216;p6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7" name="Google Shape;10217;p6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8" name="Google Shape;10218;p6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19" name="Google Shape;10219;p6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0" name="Google Shape;10220;p6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1" name="Google Shape;10221;p6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2" name="Google Shape;10222;p64"/>
          <p:cNvGrpSpPr/>
          <p:nvPr/>
        </p:nvGrpSpPr>
        <p:grpSpPr>
          <a:xfrm>
            <a:off x="7702398" y="4546371"/>
            <a:ext cx="461839" cy="352691"/>
            <a:chOff x="5776798" y="3409778"/>
            <a:chExt cx="346379" cy="264518"/>
          </a:xfrm>
        </p:grpSpPr>
        <p:sp>
          <p:nvSpPr>
            <p:cNvPr id="10223" name="Google Shape;10223;p6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4" name="Google Shape;10224;p6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5" name="Google Shape;10225;p6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6" name="Google Shape;10226;p6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7" name="Google Shape;10227;p6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28" name="Google Shape;10228;p6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29" name="Google Shape;10229;p64"/>
          <p:cNvGrpSpPr/>
          <p:nvPr/>
        </p:nvGrpSpPr>
        <p:grpSpPr>
          <a:xfrm>
            <a:off x="9477354" y="4528674"/>
            <a:ext cx="459844" cy="387065"/>
            <a:chOff x="7108015" y="3396505"/>
            <a:chExt cx="344883" cy="290299"/>
          </a:xfrm>
        </p:grpSpPr>
        <p:sp>
          <p:nvSpPr>
            <p:cNvPr id="10230" name="Google Shape;10230;p6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1" name="Google Shape;10231;p6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2" name="Google Shape;10232;p6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3" name="Google Shape;10233;p6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34" name="Google Shape;10234;p64"/>
          <p:cNvGrpSpPr/>
          <p:nvPr/>
        </p:nvGrpSpPr>
        <p:grpSpPr>
          <a:xfrm>
            <a:off x="10069006" y="4521078"/>
            <a:ext cx="459844" cy="401748"/>
            <a:chOff x="7551754" y="3390808"/>
            <a:chExt cx="344883" cy="301311"/>
          </a:xfrm>
        </p:grpSpPr>
        <p:sp>
          <p:nvSpPr>
            <p:cNvPr id="10235" name="Google Shape;10235;p6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6" name="Google Shape;10236;p6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7" name="Google Shape;10237;p6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8" name="Google Shape;10238;p6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39" name="Google Shape;10239;p6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0" name="Google Shape;10240;p6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1" name="Google Shape;10241;p6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2" name="Google Shape;10242;p6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3" name="Google Shape;10243;p6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4" name="Google Shape;10244;p6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5" name="Google Shape;10245;p6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46" name="Google Shape;10246;p64"/>
          <p:cNvGrpSpPr/>
          <p:nvPr/>
        </p:nvGrpSpPr>
        <p:grpSpPr>
          <a:xfrm>
            <a:off x="8942780" y="4516537"/>
            <a:ext cx="348193" cy="411339"/>
            <a:chOff x="6707084" y="3387403"/>
            <a:chExt cx="261145" cy="308504"/>
          </a:xfrm>
        </p:grpSpPr>
        <p:sp>
          <p:nvSpPr>
            <p:cNvPr id="10247" name="Google Shape;10247;p6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8" name="Google Shape;10248;p6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49" name="Google Shape;10249;p6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0" name="Google Shape;10250;p6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1" name="Google Shape;10251;p64"/>
          <p:cNvGrpSpPr/>
          <p:nvPr/>
        </p:nvGrpSpPr>
        <p:grpSpPr>
          <a:xfrm>
            <a:off x="1131971" y="5730183"/>
            <a:ext cx="503765" cy="432557"/>
            <a:chOff x="848978" y="4297637"/>
            <a:chExt cx="377824" cy="324418"/>
          </a:xfrm>
        </p:grpSpPr>
        <p:sp>
          <p:nvSpPr>
            <p:cNvPr id="10252" name="Google Shape;10252;p6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3" name="Google Shape;10253;p6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54" name="Google Shape;10254;p64"/>
          <p:cNvGrpSpPr/>
          <p:nvPr/>
        </p:nvGrpSpPr>
        <p:grpSpPr>
          <a:xfrm>
            <a:off x="2339040" y="5715458"/>
            <a:ext cx="468585" cy="461287"/>
            <a:chOff x="1754279" y="4286593"/>
            <a:chExt cx="351439" cy="345965"/>
          </a:xfrm>
        </p:grpSpPr>
        <p:sp>
          <p:nvSpPr>
            <p:cNvPr id="10255" name="Google Shape;10255;p6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6" name="Google Shape;10256;p6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7" name="Google Shape;10257;p6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8" name="Google Shape;10258;p6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59" name="Google Shape;10259;p6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0" name="Google Shape;10260;p64"/>
          <p:cNvGrpSpPr/>
          <p:nvPr/>
        </p:nvGrpSpPr>
        <p:grpSpPr>
          <a:xfrm>
            <a:off x="5328151" y="5721568"/>
            <a:ext cx="448683" cy="446731"/>
            <a:chOff x="3996113" y="4291176"/>
            <a:chExt cx="336512" cy="335048"/>
          </a:xfrm>
        </p:grpSpPr>
        <p:sp>
          <p:nvSpPr>
            <p:cNvPr id="10261" name="Google Shape;10261;p6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2" name="Google Shape;10262;p6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3" name="Google Shape;10263;p6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264" name="Google Shape;10264;p64"/>
          <p:cNvSpPr/>
          <p:nvPr/>
        </p:nvSpPr>
        <p:spPr>
          <a:xfrm>
            <a:off x="1775649" y="5743170"/>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265" name="Google Shape;10265;p64"/>
          <p:cNvGrpSpPr/>
          <p:nvPr/>
        </p:nvGrpSpPr>
        <p:grpSpPr>
          <a:xfrm>
            <a:off x="2905442" y="5714015"/>
            <a:ext cx="530033" cy="464893"/>
            <a:chOff x="2179081" y="4285511"/>
            <a:chExt cx="397525" cy="348670"/>
          </a:xfrm>
        </p:grpSpPr>
        <p:sp>
          <p:nvSpPr>
            <p:cNvPr id="10266" name="Google Shape;10266;p6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67" name="Google Shape;10267;p6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68" name="Google Shape;10268;p64"/>
          <p:cNvGrpSpPr/>
          <p:nvPr/>
        </p:nvGrpSpPr>
        <p:grpSpPr>
          <a:xfrm>
            <a:off x="4778935" y="5726662"/>
            <a:ext cx="356765" cy="439220"/>
            <a:chOff x="3584201" y="4294996"/>
            <a:chExt cx="267574" cy="329415"/>
          </a:xfrm>
        </p:grpSpPr>
        <p:sp>
          <p:nvSpPr>
            <p:cNvPr id="10269" name="Google Shape;10269;p6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0" name="Google Shape;10270;p6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1" name="Google Shape;10271;p6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2" name="Google Shape;10272;p6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73" name="Google Shape;10273;p64"/>
          <p:cNvGrpSpPr/>
          <p:nvPr/>
        </p:nvGrpSpPr>
        <p:grpSpPr>
          <a:xfrm>
            <a:off x="4110474" y="5727638"/>
            <a:ext cx="501261" cy="437097"/>
            <a:chOff x="3082855" y="4295728"/>
            <a:chExt cx="375946" cy="327823"/>
          </a:xfrm>
        </p:grpSpPr>
        <p:sp>
          <p:nvSpPr>
            <p:cNvPr id="10274" name="Google Shape;10274;p6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5" name="Google Shape;10275;p6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6" name="Google Shape;10276;p6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7" name="Google Shape;10277;p6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8" name="Google Shape;10278;p6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79" name="Google Shape;10279;p6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0" name="Google Shape;10280;p6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1" name="Google Shape;10281;p6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2" name="Google Shape;10282;p6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3" name="Google Shape;10283;p6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4" name="Google Shape;10284;p6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85" name="Google Shape;10285;p64"/>
          <p:cNvGrpSpPr/>
          <p:nvPr/>
        </p:nvGrpSpPr>
        <p:grpSpPr>
          <a:xfrm>
            <a:off x="3665355" y="5721568"/>
            <a:ext cx="201108" cy="449235"/>
            <a:chOff x="2749016" y="4291176"/>
            <a:chExt cx="150831" cy="336926"/>
          </a:xfrm>
        </p:grpSpPr>
        <p:sp>
          <p:nvSpPr>
            <p:cNvPr id="10286" name="Google Shape;10286;p6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7" name="Google Shape;10287;p6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8" name="Google Shape;10288;p6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89" name="Google Shape;10289;p6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290" name="Google Shape;10290;p64"/>
          <p:cNvGrpSpPr/>
          <p:nvPr/>
        </p:nvGrpSpPr>
        <p:grpSpPr>
          <a:xfrm>
            <a:off x="9503622" y="5705910"/>
            <a:ext cx="331005" cy="482589"/>
            <a:chOff x="7127716" y="4279432"/>
            <a:chExt cx="248254" cy="361942"/>
          </a:xfrm>
        </p:grpSpPr>
        <p:sp>
          <p:nvSpPr>
            <p:cNvPr id="10291" name="Google Shape;10291;p6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2" name="Google Shape;10292;p6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3" name="Google Shape;10293;p6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4" name="Google Shape;10294;p6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5" name="Google Shape;10295;p6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6" name="Google Shape;10296;p6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7" name="Google Shape;10297;p6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8" name="Google Shape;10298;p6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299" name="Google Shape;10299;p6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0" name="Google Shape;10300;p64"/>
          <p:cNvGrpSpPr/>
          <p:nvPr/>
        </p:nvGrpSpPr>
        <p:grpSpPr>
          <a:xfrm>
            <a:off x="10087211" y="5705910"/>
            <a:ext cx="331007" cy="482589"/>
            <a:chOff x="7565408" y="4279432"/>
            <a:chExt cx="248255" cy="361942"/>
          </a:xfrm>
        </p:grpSpPr>
        <p:sp>
          <p:nvSpPr>
            <p:cNvPr id="10301" name="Google Shape;10301;p6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2" name="Google Shape;10302;p6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3" name="Google Shape;10303;p6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4" name="Google Shape;10304;p6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5" name="Google Shape;10305;p6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6" name="Google Shape;10306;p6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7" name="Google Shape;10307;p6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08" name="Google Shape;10308;p6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09" name="Google Shape;10309;p64"/>
          <p:cNvGrpSpPr/>
          <p:nvPr/>
        </p:nvGrpSpPr>
        <p:grpSpPr>
          <a:xfrm>
            <a:off x="8352145" y="5705909"/>
            <a:ext cx="300664" cy="482080"/>
            <a:chOff x="6264109" y="4279432"/>
            <a:chExt cx="225498" cy="361560"/>
          </a:xfrm>
        </p:grpSpPr>
        <p:sp>
          <p:nvSpPr>
            <p:cNvPr id="10310" name="Google Shape;10310;p6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1" name="Google Shape;10311;p6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2" name="Google Shape;10312;p64"/>
          <p:cNvGrpSpPr/>
          <p:nvPr/>
        </p:nvGrpSpPr>
        <p:grpSpPr>
          <a:xfrm>
            <a:off x="10572771" y="5712487"/>
            <a:ext cx="527021" cy="468416"/>
            <a:chOff x="7929578" y="4284365"/>
            <a:chExt cx="395266" cy="351312"/>
          </a:xfrm>
        </p:grpSpPr>
        <p:sp>
          <p:nvSpPr>
            <p:cNvPr id="10313" name="Google Shape;10313;p6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4" name="Google Shape;10314;p6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5" name="Google Shape;10315;p6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6" name="Google Shape;10316;p6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17" name="Google Shape;10317;p64"/>
          <p:cNvGrpSpPr/>
          <p:nvPr/>
        </p:nvGrpSpPr>
        <p:grpSpPr>
          <a:xfrm>
            <a:off x="8794003" y="5765036"/>
            <a:ext cx="568420" cy="443768"/>
            <a:chOff x="6639652" y="4323777"/>
            <a:chExt cx="426315" cy="332826"/>
          </a:xfrm>
        </p:grpSpPr>
        <p:sp>
          <p:nvSpPr>
            <p:cNvPr id="10318" name="Google Shape;10318;p6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19" name="Google Shape;10319;p6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0" name="Google Shape;10320;p6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1" name="Google Shape;10321;p6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2" name="Google Shape;10322;p6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3" name="Google Shape;10323;p6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4" name="Google Shape;10324;p6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5" name="Google Shape;10325;p6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6" name="Google Shape;10326;p6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27" name="Google Shape;10327;p6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28" name="Google Shape;10328;p64"/>
          <p:cNvGrpSpPr/>
          <p:nvPr/>
        </p:nvGrpSpPr>
        <p:grpSpPr>
          <a:xfrm>
            <a:off x="7143550" y="5730183"/>
            <a:ext cx="383033" cy="435061"/>
            <a:chOff x="5357662" y="4297637"/>
            <a:chExt cx="287275" cy="326296"/>
          </a:xfrm>
        </p:grpSpPr>
        <p:sp>
          <p:nvSpPr>
            <p:cNvPr id="10329" name="Google Shape;10329;p6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0" name="Google Shape;10330;p6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1" name="Google Shape;10331;p6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2" name="Google Shape;10332;p6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3" name="Google Shape;10333;p6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4" name="Google Shape;10334;p64"/>
          <p:cNvGrpSpPr/>
          <p:nvPr/>
        </p:nvGrpSpPr>
        <p:grpSpPr>
          <a:xfrm>
            <a:off x="7698833" y="5726067"/>
            <a:ext cx="442148" cy="442232"/>
            <a:chOff x="5774124" y="4294550"/>
            <a:chExt cx="331611" cy="331674"/>
          </a:xfrm>
        </p:grpSpPr>
        <p:sp>
          <p:nvSpPr>
            <p:cNvPr id="10335" name="Google Shape;10335;p6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6" name="Google Shape;10336;p6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37" name="Google Shape;10337;p64"/>
          <p:cNvGrpSpPr/>
          <p:nvPr/>
        </p:nvGrpSpPr>
        <p:grpSpPr>
          <a:xfrm>
            <a:off x="6520580" y="5716519"/>
            <a:ext cx="461329" cy="461372"/>
            <a:chOff x="4890434" y="4287389"/>
            <a:chExt cx="345997" cy="346029"/>
          </a:xfrm>
        </p:grpSpPr>
        <p:sp>
          <p:nvSpPr>
            <p:cNvPr id="10338" name="Google Shape;10338;p6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39" name="Google Shape;10339;p6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0" name="Google Shape;10340;p6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1" name="Google Shape;10341;p6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2" name="Google Shape;10342;p6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3" name="Google Shape;10343;p6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4" name="Google Shape;10344;p6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45" name="Google Shape;10345;p64"/>
          <p:cNvGrpSpPr/>
          <p:nvPr/>
        </p:nvGrpSpPr>
        <p:grpSpPr>
          <a:xfrm>
            <a:off x="2887746" y="5081413"/>
            <a:ext cx="563389" cy="457297"/>
            <a:chOff x="2165809" y="3811059"/>
            <a:chExt cx="422542" cy="342973"/>
          </a:xfrm>
        </p:grpSpPr>
        <p:sp>
          <p:nvSpPr>
            <p:cNvPr id="10346" name="Google Shape;10346;p6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7" name="Google Shape;10347;p6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8" name="Google Shape;10348;p6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49" name="Google Shape;10349;p6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0" name="Google Shape;10350;p6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1" name="Google Shape;10351;p6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2" name="Google Shape;10352;p6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3" name="Google Shape;10353;p6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4" name="Google Shape;10354;p6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5" name="Google Shape;10355;p6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6" name="Google Shape;10356;p6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7" name="Google Shape;10357;p6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8" name="Google Shape;10358;p6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59" name="Google Shape;10359;p6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0" name="Google Shape;10360;p6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1" name="Google Shape;10361;p6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2" name="Google Shape;10362;p6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3" name="Google Shape;10363;p6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64" name="Google Shape;10364;p64"/>
          <p:cNvSpPr/>
          <p:nvPr/>
        </p:nvSpPr>
        <p:spPr>
          <a:xfrm>
            <a:off x="8290018" y="4530202"/>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65" name="Google Shape;10365;p64"/>
          <p:cNvGrpSpPr/>
          <p:nvPr/>
        </p:nvGrpSpPr>
        <p:grpSpPr>
          <a:xfrm>
            <a:off x="1204707" y="5074833"/>
            <a:ext cx="352733" cy="470963"/>
            <a:chOff x="903530" y="3806125"/>
            <a:chExt cx="264550" cy="353222"/>
          </a:xfrm>
        </p:grpSpPr>
        <p:sp>
          <p:nvSpPr>
            <p:cNvPr id="10366" name="Google Shape;10366;p6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7" name="Google Shape;10367;p6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8" name="Google Shape;10368;p6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69" name="Google Shape;10369;p6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70" name="Google Shape;10370;p64"/>
          <p:cNvGrpSpPr/>
          <p:nvPr/>
        </p:nvGrpSpPr>
        <p:grpSpPr>
          <a:xfrm>
            <a:off x="3481945" y="5088499"/>
            <a:ext cx="568439" cy="443167"/>
            <a:chOff x="2611458" y="3816374"/>
            <a:chExt cx="426329" cy="332375"/>
          </a:xfrm>
        </p:grpSpPr>
        <p:sp>
          <p:nvSpPr>
            <p:cNvPr id="10371" name="Google Shape;10371;p6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2" name="Google Shape;10372;p6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3" name="Google Shape;10373;p6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4" name="Google Shape;10374;p6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5" name="Google Shape;10375;p6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6" name="Google Shape;10376;p6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7" name="Google Shape;10377;p6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8" name="Google Shape;10378;p6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79" name="Google Shape;10379;p6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0" name="Google Shape;10380;p6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81" name="Google Shape;10381;p64"/>
          <p:cNvSpPr/>
          <p:nvPr/>
        </p:nvSpPr>
        <p:spPr>
          <a:xfrm>
            <a:off x="2337004" y="5071822"/>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82" name="Google Shape;10382;p64"/>
          <p:cNvGrpSpPr/>
          <p:nvPr/>
        </p:nvGrpSpPr>
        <p:grpSpPr>
          <a:xfrm>
            <a:off x="5359979" y="5073857"/>
            <a:ext cx="391605" cy="471939"/>
            <a:chOff x="4019984" y="3805393"/>
            <a:chExt cx="293704" cy="353954"/>
          </a:xfrm>
        </p:grpSpPr>
        <p:sp>
          <p:nvSpPr>
            <p:cNvPr id="10383" name="Google Shape;10383;p6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4" name="Google Shape;10384;p6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85" name="Google Shape;10385;p64"/>
          <p:cNvGrpSpPr/>
          <p:nvPr/>
        </p:nvGrpSpPr>
        <p:grpSpPr>
          <a:xfrm>
            <a:off x="10675340" y="4520059"/>
            <a:ext cx="431539" cy="404252"/>
            <a:chOff x="8006505" y="3390044"/>
            <a:chExt cx="323654" cy="303189"/>
          </a:xfrm>
        </p:grpSpPr>
        <p:sp>
          <p:nvSpPr>
            <p:cNvPr id="10386" name="Google Shape;10386;p6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7" name="Google Shape;10387;p6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8" name="Google Shape;10388;p6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89" name="Google Shape;10389;p6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0" name="Google Shape;10390;p6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1" name="Google Shape;10391;p6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392" name="Google Shape;10392;p64"/>
          <p:cNvGrpSpPr/>
          <p:nvPr/>
        </p:nvGrpSpPr>
        <p:grpSpPr>
          <a:xfrm>
            <a:off x="1732195" y="5075343"/>
            <a:ext cx="490653" cy="468416"/>
            <a:chOff x="1299146" y="3806507"/>
            <a:chExt cx="367990" cy="351312"/>
          </a:xfrm>
        </p:grpSpPr>
        <p:sp>
          <p:nvSpPr>
            <p:cNvPr id="10393" name="Google Shape;10393;p6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4" name="Google Shape;10394;p6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395" name="Google Shape;10395;p64"/>
          <p:cNvSpPr/>
          <p:nvPr/>
        </p:nvSpPr>
        <p:spPr>
          <a:xfrm>
            <a:off x="4699622" y="5072246"/>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396" name="Google Shape;10396;p64"/>
          <p:cNvGrpSpPr/>
          <p:nvPr/>
        </p:nvGrpSpPr>
        <p:grpSpPr>
          <a:xfrm>
            <a:off x="4127660" y="5073858"/>
            <a:ext cx="470453" cy="472956"/>
            <a:chOff x="3095745" y="3805393"/>
            <a:chExt cx="352840" cy="354717"/>
          </a:xfrm>
        </p:grpSpPr>
        <p:sp>
          <p:nvSpPr>
            <p:cNvPr id="10397" name="Google Shape;10397;p6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8" name="Google Shape;10398;p6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399" name="Google Shape;10399;p6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0" name="Google Shape;10400;p6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1" name="Google Shape;10401;p6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2" name="Google Shape;10402;p6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03" name="Google Shape;10403;p64"/>
          <p:cNvGrpSpPr/>
          <p:nvPr/>
        </p:nvGrpSpPr>
        <p:grpSpPr>
          <a:xfrm>
            <a:off x="10067012" y="5110228"/>
            <a:ext cx="495193" cy="401705"/>
            <a:chOff x="7550258" y="3832670"/>
            <a:chExt cx="371395" cy="301279"/>
          </a:xfrm>
        </p:grpSpPr>
        <p:sp>
          <p:nvSpPr>
            <p:cNvPr id="10404" name="Google Shape;10404;p6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5" name="Google Shape;10405;p6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6" name="Google Shape;10406;p6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7" name="Google Shape;10407;p6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8" name="Google Shape;10408;p6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09" name="Google Shape;10409;p6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0" name="Google Shape;10410;p6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1" name="Google Shape;10411;p6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2" name="Google Shape;10412;p6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3" name="Google Shape;10413;p6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4" name="Google Shape;10414;p6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5" name="Google Shape;10415;p6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6" name="Google Shape;10416;p6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7" name="Google Shape;10417;p6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8" name="Google Shape;10418;p6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19" name="Google Shape;10419;p6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0" name="Google Shape;10420;p6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1" name="Google Shape;10421;p6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422" name="Google Shape;10422;p64"/>
          <p:cNvSpPr/>
          <p:nvPr/>
        </p:nvSpPr>
        <p:spPr>
          <a:xfrm>
            <a:off x="9485968" y="5078399"/>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423" name="Google Shape;10423;p64"/>
          <p:cNvGrpSpPr/>
          <p:nvPr/>
        </p:nvGrpSpPr>
        <p:grpSpPr>
          <a:xfrm>
            <a:off x="8879633" y="5077380"/>
            <a:ext cx="490144" cy="467397"/>
            <a:chOff x="6659725" y="3808035"/>
            <a:chExt cx="367608" cy="350548"/>
          </a:xfrm>
        </p:grpSpPr>
        <p:sp>
          <p:nvSpPr>
            <p:cNvPr id="10424" name="Google Shape;10424;p6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5" name="Google Shape;10425;p6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26" name="Google Shape;10426;p64"/>
          <p:cNvGrpSpPr/>
          <p:nvPr/>
        </p:nvGrpSpPr>
        <p:grpSpPr>
          <a:xfrm>
            <a:off x="8292522" y="5089008"/>
            <a:ext cx="475503" cy="445669"/>
            <a:chOff x="6219391" y="3816756"/>
            <a:chExt cx="356627" cy="334252"/>
          </a:xfrm>
        </p:grpSpPr>
        <p:sp>
          <p:nvSpPr>
            <p:cNvPr id="10427" name="Google Shape;10427;p6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8" name="Google Shape;10428;p6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29" name="Google Shape;10429;p6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0" name="Google Shape;10430;p6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1" name="Google Shape;10431;p64"/>
          <p:cNvGrpSpPr/>
          <p:nvPr/>
        </p:nvGrpSpPr>
        <p:grpSpPr>
          <a:xfrm>
            <a:off x="7704901" y="5102630"/>
            <a:ext cx="465403" cy="417407"/>
            <a:chOff x="5778676" y="3826972"/>
            <a:chExt cx="349052" cy="313055"/>
          </a:xfrm>
        </p:grpSpPr>
        <p:sp>
          <p:nvSpPr>
            <p:cNvPr id="10432" name="Google Shape;10432;p6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3" name="Google Shape;10433;p6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4" name="Google Shape;10434;p6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5" name="Google Shape;10435;p6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6" name="Google Shape;10436;p6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37" name="Google Shape;10437;p64"/>
          <p:cNvGrpSpPr/>
          <p:nvPr/>
        </p:nvGrpSpPr>
        <p:grpSpPr>
          <a:xfrm>
            <a:off x="7141046" y="5112730"/>
            <a:ext cx="398692" cy="397207"/>
            <a:chOff x="5355784" y="3834547"/>
            <a:chExt cx="299019" cy="297905"/>
          </a:xfrm>
        </p:grpSpPr>
        <p:sp>
          <p:nvSpPr>
            <p:cNvPr id="10438" name="Google Shape;10438;p6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39" name="Google Shape;10439;p6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0" name="Google Shape;10440;p6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1" name="Google Shape;10441;p6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2" name="Google Shape;10442;p64"/>
          <p:cNvGrpSpPr/>
          <p:nvPr/>
        </p:nvGrpSpPr>
        <p:grpSpPr>
          <a:xfrm>
            <a:off x="10715273" y="5076362"/>
            <a:ext cx="389568" cy="471980"/>
            <a:chOff x="8036455" y="3807271"/>
            <a:chExt cx="292176" cy="353985"/>
          </a:xfrm>
        </p:grpSpPr>
        <p:sp>
          <p:nvSpPr>
            <p:cNvPr id="10443" name="Google Shape;10443;p6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4" name="Google Shape;10444;p6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45" name="Google Shape;10445;p64"/>
          <p:cNvGrpSpPr/>
          <p:nvPr/>
        </p:nvGrpSpPr>
        <p:grpSpPr>
          <a:xfrm>
            <a:off x="6499870" y="5078399"/>
            <a:ext cx="460820" cy="467780"/>
            <a:chOff x="4874902" y="3808799"/>
            <a:chExt cx="345615" cy="350835"/>
          </a:xfrm>
        </p:grpSpPr>
        <p:sp>
          <p:nvSpPr>
            <p:cNvPr id="10446" name="Google Shape;10446;p6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7" name="Google Shape;10447;p6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8" name="Google Shape;10448;p6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49" name="Google Shape;10449;p6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0" name="Google Shape;10450;p6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1" name="Google Shape;10451;p6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2" name="Google Shape;10452;p6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3" name="Google Shape;10453;p6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4" name="Google Shape;10454;p6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5" name="Google Shape;10455;p6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6" name="Google Shape;10456;p6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7" name="Google Shape;10457;p6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8" name="Google Shape;10458;p6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59" name="Google Shape;10459;p6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0" name="Google Shape;10460;p6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1" name="Google Shape;10461;p6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62" name="Google Shape;10462;p6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466"/>
        <p:cNvGrpSpPr/>
        <p:nvPr/>
      </p:nvGrpSpPr>
      <p:grpSpPr>
        <a:xfrm>
          <a:off x="0" y="0"/>
          <a:ext cx="0" cy="0"/>
          <a:chOff x="0" y="0"/>
          <a:chExt cx="0" cy="0"/>
        </a:xfrm>
      </p:grpSpPr>
      <p:sp>
        <p:nvSpPr>
          <p:cNvPr id="10467" name="Google Shape;10467;p65"/>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68" name="Google Shape;10468;p65"/>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69" name="Google Shape;10469;p65"/>
          <p:cNvGrpSpPr/>
          <p:nvPr/>
        </p:nvGrpSpPr>
        <p:grpSpPr>
          <a:xfrm>
            <a:off x="3605340" y="5678375"/>
            <a:ext cx="456192" cy="483605"/>
            <a:chOff x="2704005" y="4258781"/>
            <a:chExt cx="342144" cy="362704"/>
          </a:xfrm>
        </p:grpSpPr>
        <p:sp>
          <p:nvSpPr>
            <p:cNvPr id="10470" name="Google Shape;10470;p6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1" name="Google Shape;10471;p6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2" name="Google Shape;10472;p6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3" name="Google Shape;10473;p6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4" name="Google Shape;10474;p6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5" name="Google Shape;10475;p6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6" name="Google Shape;10476;p6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77" name="Google Shape;10477;p65"/>
          <p:cNvGrpSpPr/>
          <p:nvPr/>
        </p:nvGrpSpPr>
        <p:grpSpPr>
          <a:xfrm>
            <a:off x="2876617" y="5677995"/>
            <a:ext cx="463247" cy="484493"/>
            <a:chOff x="2157462" y="4258496"/>
            <a:chExt cx="347435" cy="363370"/>
          </a:xfrm>
        </p:grpSpPr>
        <p:sp>
          <p:nvSpPr>
            <p:cNvPr id="10478" name="Google Shape;10478;p6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79" name="Google Shape;10479;p6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0" name="Google Shape;10480;p6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1" name="Google Shape;10481;p65"/>
          <p:cNvGrpSpPr/>
          <p:nvPr/>
        </p:nvGrpSpPr>
        <p:grpSpPr>
          <a:xfrm>
            <a:off x="5347951" y="5018376"/>
            <a:ext cx="458220" cy="484281"/>
            <a:chOff x="4010963" y="3763781"/>
            <a:chExt cx="343665" cy="363211"/>
          </a:xfrm>
        </p:grpSpPr>
        <p:sp>
          <p:nvSpPr>
            <p:cNvPr id="10482" name="Google Shape;10482;p6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3" name="Google Shape;10483;p6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4" name="Google Shape;10484;p6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5" name="Google Shape;10485;p6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6" name="Google Shape;10486;p6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87" name="Google Shape;10487;p65"/>
          <p:cNvGrpSpPr/>
          <p:nvPr/>
        </p:nvGrpSpPr>
        <p:grpSpPr>
          <a:xfrm>
            <a:off x="2952057" y="5080679"/>
            <a:ext cx="490871" cy="414924"/>
            <a:chOff x="2214042" y="3810509"/>
            <a:chExt cx="368153" cy="311193"/>
          </a:xfrm>
        </p:grpSpPr>
        <p:sp>
          <p:nvSpPr>
            <p:cNvPr id="10488" name="Google Shape;10488;p6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89" name="Google Shape;10489;p6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0" name="Google Shape;10490;p65"/>
          <p:cNvGrpSpPr/>
          <p:nvPr/>
        </p:nvGrpSpPr>
        <p:grpSpPr>
          <a:xfrm>
            <a:off x="2358585" y="5042959"/>
            <a:ext cx="490407" cy="490364"/>
            <a:chOff x="1768938" y="3782219"/>
            <a:chExt cx="367805" cy="367773"/>
          </a:xfrm>
        </p:grpSpPr>
        <p:sp>
          <p:nvSpPr>
            <p:cNvPr id="10491" name="Google Shape;10491;p6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2" name="Google Shape;10492;p6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3" name="Google Shape;10493;p6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4" name="Google Shape;10494;p6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5" name="Google Shape;10495;p6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496" name="Google Shape;10496;p65"/>
          <p:cNvGrpSpPr/>
          <p:nvPr/>
        </p:nvGrpSpPr>
        <p:grpSpPr>
          <a:xfrm>
            <a:off x="3575180" y="5064586"/>
            <a:ext cx="434059" cy="436551"/>
            <a:chOff x="2681385" y="3798439"/>
            <a:chExt cx="325544" cy="327413"/>
          </a:xfrm>
        </p:grpSpPr>
        <p:sp>
          <p:nvSpPr>
            <p:cNvPr id="10497" name="Google Shape;10497;p6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8" name="Google Shape;10498;p6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499" name="Google Shape;10499;p6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0" name="Google Shape;10500;p6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1" name="Google Shape;10501;p6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2" name="Google Shape;10502;p6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3" name="Google Shape;10503;p6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04" name="Google Shape;10504;p65"/>
          <p:cNvGrpSpPr/>
          <p:nvPr/>
        </p:nvGrpSpPr>
        <p:grpSpPr>
          <a:xfrm>
            <a:off x="8325237" y="5684670"/>
            <a:ext cx="365672" cy="467765"/>
            <a:chOff x="6243928" y="4263502"/>
            <a:chExt cx="274254" cy="350824"/>
          </a:xfrm>
        </p:grpSpPr>
        <p:sp>
          <p:nvSpPr>
            <p:cNvPr id="10505" name="Google Shape;10505;p6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6" name="Google Shape;10506;p6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7" name="Google Shape;10507;p6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8" name="Google Shape;10508;p6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09" name="Google Shape;10509;p6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0" name="Google Shape;10510;p6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1" name="Google Shape;10511;p6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2" name="Google Shape;10512;p6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3" name="Google Shape;10513;p65"/>
          <p:cNvGrpSpPr/>
          <p:nvPr/>
        </p:nvGrpSpPr>
        <p:grpSpPr>
          <a:xfrm>
            <a:off x="4747468" y="5017785"/>
            <a:ext cx="469793" cy="484873"/>
            <a:chOff x="3560600" y="3763338"/>
            <a:chExt cx="352345" cy="363655"/>
          </a:xfrm>
        </p:grpSpPr>
        <p:sp>
          <p:nvSpPr>
            <p:cNvPr id="10514" name="Google Shape;10514;p6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5" name="Google Shape;10515;p6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6" name="Google Shape;10516;p6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17" name="Google Shape;10517;p65"/>
          <p:cNvGrpSpPr/>
          <p:nvPr/>
        </p:nvGrpSpPr>
        <p:grpSpPr>
          <a:xfrm>
            <a:off x="7720742" y="5681670"/>
            <a:ext cx="372684" cy="474777"/>
            <a:chOff x="5790556" y="4261252"/>
            <a:chExt cx="279513" cy="356083"/>
          </a:xfrm>
        </p:grpSpPr>
        <p:sp>
          <p:nvSpPr>
            <p:cNvPr id="10518" name="Google Shape;10518;p6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19" name="Google Shape;10519;p6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0" name="Google Shape;10520;p6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1" name="Google Shape;10521;p6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2" name="Google Shape;10522;p6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3" name="Google Shape;10523;p6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4" name="Google Shape;10524;p6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25" name="Google Shape;10525;p65"/>
          <p:cNvGrpSpPr/>
          <p:nvPr/>
        </p:nvGrpSpPr>
        <p:grpSpPr>
          <a:xfrm>
            <a:off x="7121778" y="5681670"/>
            <a:ext cx="371669" cy="475284"/>
            <a:chOff x="5341333" y="4261252"/>
            <a:chExt cx="278752" cy="356463"/>
          </a:xfrm>
        </p:grpSpPr>
        <p:sp>
          <p:nvSpPr>
            <p:cNvPr id="10526" name="Google Shape;10526;p6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7" name="Google Shape;10527;p6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8" name="Google Shape;10528;p6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29" name="Google Shape;10529;p6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0" name="Google Shape;10530;p6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1" name="Google Shape;10531;p6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2" name="Google Shape;10532;p6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533" name="Google Shape;10533;p65"/>
          <p:cNvSpPr/>
          <p:nvPr/>
        </p:nvSpPr>
        <p:spPr>
          <a:xfrm>
            <a:off x="1763127" y="5115443"/>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534" name="Google Shape;10534;p65"/>
          <p:cNvGrpSpPr/>
          <p:nvPr/>
        </p:nvGrpSpPr>
        <p:grpSpPr>
          <a:xfrm>
            <a:off x="4138195" y="5021435"/>
            <a:ext cx="480311" cy="483268"/>
            <a:chOff x="3107608" y="3763401"/>
            <a:chExt cx="360233" cy="362451"/>
          </a:xfrm>
        </p:grpSpPr>
        <p:sp>
          <p:nvSpPr>
            <p:cNvPr id="10535" name="Google Shape;10535;p6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6" name="Google Shape;10536;p6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37" name="Google Shape;10537;p6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38" name="Google Shape;10538;p65"/>
          <p:cNvGrpSpPr/>
          <p:nvPr/>
        </p:nvGrpSpPr>
        <p:grpSpPr>
          <a:xfrm>
            <a:off x="1185791" y="5068303"/>
            <a:ext cx="468780" cy="452940"/>
            <a:chOff x="889343" y="3801227"/>
            <a:chExt cx="351585" cy="339705"/>
          </a:xfrm>
        </p:grpSpPr>
        <p:sp>
          <p:nvSpPr>
            <p:cNvPr id="10539" name="Google Shape;10539;p6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0" name="Google Shape;10540;p6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1" name="Google Shape;10541;p6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2" name="Google Shape;10542;p6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3" name="Google Shape;10543;p6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44" name="Google Shape;10544;p65"/>
          <p:cNvGrpSpPr/>
          <p:nvPr/>
        </p:nvGrpSpPr>
        <p:grpSpPr>
          <a:xfrm>
            <a:off x="6528812" y="5681163"/>
            <a:ext cx="371712" cy="473764"/>
            <a:chOff x="4896609" y="4260872"/>
            <a:chExt cx="278784" cy="355323"/>
          </a:xfrm>
        </p:grpSpPr>
        <p:sp>
          <p:nvSpPr>
            <p:cNvPr id="10545" name="Google Shape;10545;p6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6" name="Google Shape;10546;p6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7" name="Google Shape;10547;p6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8" name="Google Shape;10548;p6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49" name="Google Shape;10549;p6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0" name="Google Shape;10550;p6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1" name="Google Shape;10551;p65"/>
          <p:cNvGrpSpPr/>
          <p:nvPr/>
        </p:nvGrpSpPr>
        <p:grpSpPr>
          <a:xfrm>
            <a:off x="10131251" y="5688175"/>
            <a:ext cx="347044" cy="461219"/>
            <a:chOff x="7598438" y="4266131"/>
            <a:chExt cx="260283" cy="345914"/>
          </a:xfrm>
        </p:grpSpPr>
        <p:sp>
          <p:nvSpPr>
            <p:cNvPr id="10552" name="Google Shape;10552;p6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3" name="Google Shape;10553;p6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4" name="Google Shape;10554;p6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5" name="Google Shape;10555;p6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6" name="Google Shape;10556;p6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7" name="Google Shape;10557;p6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58" name="Google Shape;10558;p6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59" name="Google Shape;10559;p65"/>
          <p:cNvGrpSpPr/>
          <p:nvPr/>
        </p:nvGrpSpPr>
        <p:grpSpPr>
          <a:xfrm>
            <a:off x="2356092" y="4480196"/>
            <a:ext cx="381765" cy="464217"/>
            <a:chOff x="1767069" y="3360146"/>
            <a:chExt cx="286324" cy="348163"/>
          </a:xfrm>
        </p:grpSpPr>
        <p:sp>
          <p:nvSpPr>
            <p:cNvPr id="10560" name="Google Shape;10560;p6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1" name="Google Shape;10561;p6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2" name="Google Shape;10562;p6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3" name="Google Shape;10563;p6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4" name="Google Shape;10564;p6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5" name="Google Shape;10565;p6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6" name="Google Shape;10566;p6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67" name="Google Shape;10567;p65"/>
          <p:cNvGrpSpPr/>
          <p:nvPr/>
        </p:nvGrpSpPr>
        <p:grpSpPr>
          <a:xfrm>
            <a:off x="9533259" y="5688175"/>
            <a:ext cx="347044" cy="461219"/>
            <a:chOff x="7149944" y="4266131"/>
            <a:chExt cx="260283" cy="345914"/>
          </a:xfrm>
        </p:grpSpPr>
        <p:sp>
          <p:nvSpPr>
            <p:cNvPr id="10568" name="Google Shape;10568;p6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69" name="Google Shape;10569;p6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0" name="Google Shape;10570;p6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1" name="Google Shape;10571;p6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2" name="Google Shape;10572;p6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3" name="Google Shape;10573;p6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4" name="Google Shape;10574;p65"/>
          <p:cNvGrpSpPr/>
          <p:nvPr/>
        </p:nvGrpSpPr>
        <p:grpSpPr>
          <a:xfrm>
            <a:off x="8926735" y="5679135"/>
            <a:ext cx="360139" cy="480311"/>
            <a:chOff x="6695051" y="4259351"/>
            <a:chExt cx="270104" cy="360233"/>
          </a:xfrm>
        </p:grpSpPr>
        <p:sp>
          <p:nvSpPr>
            <p:cNvPr id="10575" name="Google Shape;10575;p6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6" name="Google Shape;10576;p6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7" name="Google Shape;10577;p6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78" name="Google Shape;10578;p6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79" name="Google Shape;10579;p65"/>
          <p:cNvGrpSpPr/>
          <p:nvPr/>
        </p:nvGrpSpPr>
        <p:grpSpPr>
          <a:xfrm>
            <a:off x="10730215" y="5676601"/>
            <a:ext cx="369684" cy="483352"/>
            <a:chOff x="8047661" y="4257451"/>
            <a:chExt cx="277263" cy="362514"/>
          </a:xfrm>
        </p:grpSpPr>
        <p:sp>
          <p:nvSpPr>
            <p:cNvPr id="10580" name="Google Shape;10580;p6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1" name="Google Shape;10581;p6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2" name="Google Shape;10582;p6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3" name="Google Shape;10583;p6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84" name="Google Shape;10584;p65"/>
          <p:cNvGrpSpPr/>
          <p:nvPr/>
        </p:nvGrpSpPr>
        <p:grpSpPr>
          <a:xfrm>
            <a:off x="8330771" y="5045958"/>
            <a:ext cx="369684" cy="474820"/>
            <a:chOff x="6248078" y="3784468"/>
            <a:chExt cx="277263" cy="356115"/>
          </a:xfrm>
        </p:grpSpPr>
        <p:sp>
          <p:nvSpPr>
            <p:cNvPr id="10585" name="Google Shape;10585;p6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6" name="Google Shape;10586;p6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7" name="Google Shape;10587;p6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8" name="Google Shape;10588;p6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89" name="Google Shape;10589;p6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0" name="Google Shape;10590;p65"/>
          <p:cNvGrpSpPr/>
          <p:nvPr/>
        </p:nvGrpSpPr>
        <p:grpSpPr>
          <a:xfrm>
            <a:off x="7734300" y="5047985"/>
            <a:ext cx="370192" cy="472792"/>
            <a:chOff x="5800725" y="3785989"/>
            <a:chExt cx="277644" cy="354594"/>
          </a:xfrm>
        </p:grpSpPr>
        <p:sp>
          <p:nvSpPr>
            <p:cNvPr id="10591" name="Google Shape;10591;p6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2" name="Google Shape;10592;p6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3" name="Google Shape;10593;p6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4" name="Google Shape;10594;p6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5" name="Google Shape;10595;p6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6" name="Google Shape;10596;p6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597" name="Google Shape;10597;p6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598" name="Google Shape;10598;p65"/>
          <p:cNvGrpSpPr/>
          <p:nvPr/>
        </p:nvGrpSpPr>
        <p:grpSpPr>
          <a:xfrm>
            <a:off x="2941497" y="4480998"/>
            <a:ext cx="410911" cy="463415"/>
            <a:chOff x="2206122" y="3360748"/>
            <a:chExt cx="308183" cy="347561"/>
          </a:xfrm>
        </p:grpSpPr>
        <p:sp>
          <p:nvSpPr>
            <p:cNvPr id="10599" name="Google Shape;10599;p6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0" name="Google Shape;10600;p6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1" name="Google Shape;10601;p6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2" name="Google Shape;10602;p6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3" name="Google Shape;10603;p6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04" name="Google Shape;10604;p65"/>
          <p:cNvGrpSpPr/>
          <p:nvPr/>
        </p:nvGrpSpPr>
        <p:grpSpPr>
          <a:xfrm>
            <a:off x="7137871" y="5047479"/>
            <a:ext cx="370656" cy="473299"/>
            <a:chOff x="5353403" y="3785609"/>
            <a:chExt cx="277992" cy="354974"/>
          </a:xfrm>
        </p:grpSpPr>
        <p:sp>
          <p:nvSpPr>
            <p:cNvPr id="10605" name="Google Shape;10605;p6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6" name="Google Shape;10606;p6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7" name="Google Shape;10607;p6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8" name="Google Shape;10608;p6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09" name="Google Shape;10609;p6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0" name="Google Shape;10610;p6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1" name="Google Shape;10611;p65"/>
          <p:cNvGrpSpPr/>
          <p:nvPr/>
        </p:nvGrpSpPr>
        <p:grpSpPr>
          <a:xfrm>
            <a:off x="6528305" y="5047985"/>
            <a:ext cx="371712" cy="472792"/>
            <a:chOff x="4896229" y="3785989"/>
            <a:chExt cx="278784" cy="354594"/>
          </a:xfrm>
        </p:grpSpPr>
        <p:sp>
          <p:nvSpPr>
            <p:cNvPr id="10612" name="Google Shape;10612;p6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3" name="Google Shape;10613;p6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4" name="Google Shape;10614;p6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5" name="Google Shape;10615;p6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6" name="Google Shape;10616;p6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17" name="Google Shape;10617;p6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18" name="Google Shape;10618;p65"/>
          <p:cNvGrpSpPr/>
          <p:nvPr/>
        </p:nvGrpSpPr>
        <p:grpSpPr>
          <a:xfrm>
            <a:off x="10123183" y="5050477"/>
            <a:ext cx="365165" cy="468272"/>
            <a:chOff x="7592387" y="3787858"/>
            <a:chExt cx="273874" cy="351204"/>
          </a:xfrm>
        </p:grpSpPr>
        <p:sp>
          <p:nvSpPr>
            <p:cNvPr id="10619" name="Google Shape;10619;p6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0" name="Google Shape;10620;p6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1" name="Google Shape;10621;p6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2" name="Google Shape;10622;p6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23" name="Google Shape;10623;p65"/>
          <p:cNvGrpSpPr/>
          <p:nvPr/>
        </p:nvGrpSpPr>
        <p:grpSpPr>
          <a:xfrm>
            <a:off x="9527725" y="5050477"/>
            <a:ext cx="365672" cy="467259"/>
            <a:chOff x="7145794" y="3787858"/>
            <a:chExt cx="274254" cy="350444"/>
          </a:xfrm>
        </p:grpSpPr>
        <p:sp>
          <p:nvSpPr>
            <p:cNvPr id="10624" name="Google Shape;10624;p6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5" name="Google Shape;10625;p6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6" name="Google Shape;10626;p6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7" name="Google Shape;10627;p6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8" name="Google Shape;10628;p6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29" name="Google Shape;10629;p6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0" name="Google Shape;10630;p65"/>
          <p:cNvGrpSpPr/>
          <p:nvPr/>
        </p:nvGrpSpPr>
        <p:grpSpPr>
          <a:xfrm>
            <a:off x="10738747" y="5049464"/>
            <a:ext cx="355112" cy="471779"/>
            <a:chOff x="8054060" y="3787098"/>
            <a:chExt cx="266334" cy="353834"/>
          </a:xfrm>
        </p:grpSpPr>
        <p:sp>
          <p:nvSpPr>
            <p:cNvPr id="10631" name="Google Shape;10631;p6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2" name="Google Shape;10632;p6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3" name="Google Shape;10633;p6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4" name="Google Shape;10634;p6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35" name="Google Shape;10635;p65"/>
          <p:cNvGrpSpPr/>
          <p:nvPr/>
        </p:nvGrpSpPr>
        <p:grpSpPr>
          <a:xfrm>
            <a:off x="8936281" y="5043465"/>
            <a:ext cx="360139" cy="482339"/>
            <a:chOff x="6702211" y="3782599"/>
            <a:chExt cx="270104" cy="361754"/>
          </a:xfrm>
        </p:grpSpPr>
        <p:sp>
          <p:nvSpPr>
            <p:cNvPr id="10636" name="Google Shape;10636;p6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7" name="Google Shape;10637;p6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8" name="Google Shape;10638;p6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39" name="Google Shape;10639;p6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0" name="Google Shape;10640;p6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1" name="Google Shape;10641;p65"/>
          <p:cNvGrpSpPr/>
          <p:nvPr/>
        </p:nvGrpSpPr>
        <p:grpSpPr>
          <a:xfrm>
            <a:off x="4689181" y="4584969"/>
            <a:ext cx="522472" cy="359896"/>
            <a:chOff x="3516850" y="3406526"/>
            <a:chExt cx="369674" cy="254644"/>
          </a:xfrm>
        </p:grpSpPr>
        <p:sp>
          <p:nvSpPr>
            <p:cNvPr id="10642" name="Google Shape;10642;p6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3" name="Google Shape;10643;p6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4" name="Google Shape;10644;p6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5" name="Google Shape;10645;p6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46" name="Google Shape;10646;p65"/>
          <p:cNvGrpSpPr/>
          <p:nvPr/>
        </p:nvGrpSpPr>
        <p:grpSpPr>
          <a:xfrm>
            <a:off x="1747540" y="4480703"/>
            <a:ext cx="408419" cy="463204"/>
            <a:chOff x="1310655" y="3360527"/>
            <a:chExt cx="306314" cy="347403"/>
          </a:xfrm>
        </p:grpSpPr>
        <p:sp>
          <p:nvSpPr>
            <p:cNvPr id="10647" name="Google Shape;10647;p6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8" name="Google Shape;10648;p6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49" name="Google Shape;10649;p6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0" name="Google Shape;10650;p6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1" name="Google Shape;10651;p6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52" name="Google Shape;10652;p65"/>
          <p:cNvGrpSpPr/>
          <p:nvPr/>
        </p:nvGrpSpPr>
        <p:grpSpPr>
          <a:xfrm>
            <a:off x="4159571" y="4480195"/>
            <a:ext cx="359124" cy="464724"/>
            <a:chOff x="3119678" y="3360146"/>
            <a:chExt cx="269343" cy="348543"/>
          </a:xfrm>
        </p:grpSpPr>
        <p:sp>
          <p:nvSpPr>
            <p:cNvPr id="10653" name="Google Shape;10653;p6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4" name="Google Shape;10654;p6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5" name="Google Shape;10655;p6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6" name="Google Shape;10656;p6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7" name="Google Shape;10657;p6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8" name="Google Shape;10658;p6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59" name="Google Shape;10659;p6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0" name="Google Shape;10660;p65"/>
          <p:cNvGrpSpPr/>
          <p:nvPr/>
        </p:nvGrpSpPr>
        <p:grpSpPr>
          <a:xfrm>
            <a:off x="5289618" y="4475930"/>
            <a:ext cx="490913" cy="473004"/>
            <a:chOff x="3967213" y="3356947"/>
            <a:chExt cx="368185" cy="354753"/>
          </a:xfrm>
        </p:grpSpPr>
        <p:sp>
          <p:nvSpPr>
            <p:cNvPr id="10661" name="Google Shape;10661;p6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2" name="Google Shape;10662;p6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3" name="Google Shape;10663;p6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4" name="Google Shape;10664;p6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5" name="Google Shape;10665;p6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66" name="Google Shape;10666;p65"/>
          <p:cNvGrpSpPr/>
          <p:nvPr/>
        </p:nvGrpSpPr>
        <p:grpSpPr>
          <a:xfrm>
            <a:off x="1161673" y="4480196"/>
            <a:ext cx="380244" cy="462697"/>
            <a:chOff x="871254" y="3360146"/>
            <a:chExt cx="285183" cy="347023"/>
          </a:xfrm>
        </p:grpSpPr>
        <p:sp>
          <p:nvSpPr>
            <p:cNvPr id="10667" name="Google Shape;10667;p6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8" name="Google Shape;10668;p6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69" name="Google Shape;10669;p6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0" name="Google Shape;10670;p6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1" name="Google Shape;10671;p65"/>
          <p:cNvGrpSpPr/>
          <p:nvPr/>
        </p:nvGrpSpPr>
        <p:grpSpPr>
          <a:xfrm>
            <a:off x="3553554" y="4480195"/>
            <a:ext cx="375725" cy="466245"/>
            <a:chOff x="2665165" y="3360146"/>
            <a:chExt cx="281794" cy="349684"/>
          </a:xfrm>
        </p:grpSpPr>
        <p:sp>
          <p:nvSpPr>
            <p:cNvPr id="10672" name="Google Shape;10672;p6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3" name="Google Shape;10673;p6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4" name="Google Shape;10674;p6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5" name="Google Shape;10675;p6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6" name="Google Shape;10676;p6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77" name="Google Shape;10677;p65"/>
          <p:cNvGrpSpPr/>
          <p:nvPr/>
        </p:nvGrpSpPr>
        <p:grpSpPr>
          <a:xfrm>
            <a:off x="9541793" y="4463595"/>
            <a:ext cx="352620" cy="470765"/>
            <a:chOff x="7156344" y="3347696"/>
            <a:chExt cx="264465" cy="353074"/>
          </a:xfrm>
        </p:grpSpPr>
        <p:sp>
          <p:nvSpPr>
            <p:cNvPr id="10678" name="Google Shape;10678;p6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79" name="Google Shape;10679;p6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0" name="Google Shape;10680;p6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1" name="Google Shape;10681;p6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2" name="Google Shape;10682;p6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3" name="Google Shape;10683;p65"/>
          <p:cNvGrpSpPr/>
          <p:nvPr/>
        </p:nvGrpSpPr>
        <p:grpSpPr>
          <a:xfrm>
            <a:off x="8938310" y="4462582"/>
            <a:ext cx="353084" cy="470257"/>
            <a:chOff x="6703732" y="3346936"/>
            <a:chExt cx="264813" cy="352693"/>
          </a:xfrm>
        </p:grpSpPr>
        <p:sp>
          <p:nvSpPr>
            <p:cNvPr id="10684" name="Google Shape;10684;p6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5" name="Google Shape;10685;p6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6" name="Google Shape;10686;p6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7" name="Google Shape;10687;p6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88" name="Google Shape;10688;p6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89" name="Google Shape;10689;p65"/>
          <p:cNvGrpSpPr/>
          <p:nvPr/>
        </p:nvGrpSpPr>
        <p:grpSpPr>
          <a:xfrm>
            <a:off x="8336305" y="4462582"/>
            <a:ext cx="353591" cy="470257"/>
            <a:chOff x="6252228" y="3346936"/>
            <a:chExt cx="265193" cy="352693"/>
          </a:xfrm>
        </p:grpSpPr>
        <p:sp>
          <p:nvSpPr>
            <p:cNvPr id="10690" name="Google Shape;10690;p6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1" name="Google Shape;10691;p6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2" name="Google Shape;10692;p6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3" name="Google Shape;10693;p65"/>
          <p:cNvGrpSpPr/>
          <p:nvPr/>
        </p:nvGrpSpPr>
        <p:grpSpPr>
          <a:xfrm>
            <a:off x="7734807" y="4463595"/>
            <a:ext cx="353084" cy="469244"/>
            <a:chOff x="5801105" y="3347696"/>
            <a:chExt cx="264813" cy="351933"/>
          </a:xfrm>
        </p:grpSpPr>
        <p:sp>
          <p:nvSpPr>
            <p:cNvPr id="10694" name="Google Shape;10694;p6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5" name="Google Shape;10695;p6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6" name="Google Shape;10696;p6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697" name="Google Shape;10697;p6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698" name="Google Shape;10698;p65"/>
          <p:cNvGrpSpPr/>
          <p:nvPr/>
        </p:nvGrpSpPr>
        <p:grpSpPr>
          <a:xfrm>
            <a:off x="7132337" y="4462582"/>
            <a:ext cx="354563" cy="470257"/>
            <a:chOff x="5349253" y="3346936"/>
            <a:chExt cx="265922" cy="352693"/>
          </a:xfrm>
        </p:grpSpPr>
        <p:sp>
          <p:nvSpPr>
            <p:cNvPr id="10699" name="Google Shape;10699;p6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0" name="Google Shape;10700;p6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1" name="Google Shape;10701;p6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2" name="Google Shape;10702;p6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3" name="Google Shape;10703;p6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4" name="Google Shape;10704;p6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5" name="Google Shape;10705;p65"/>
          <p:cNvGrpSpPr/>
          <p:nvPr/>
        </p:nvGrpSpPr>
        <p:grpSpPr>
          <a:xfrm>
            <a:off x="6542879" y="4462582"/>
            <a:ext cx="353127" cy="472285"/>
            <a:chOff x="4907159" y="3346936"/>
            <a:chExt cx="264845" cy="354214"/>
          </a:xfrm>
        </p:grpSpPr>
        <p:sp>
          <p:nvSpPr>
            <p:cNvPr id="10706" name="Google Shape;10706;p6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07" name="Google Shape;10707;p6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08" name="Google Shape;10708;p65"/>
          <p:cNvGrpSpPr/>
          <p:nvPr/>
        </p:nvGrpSpPr>
        <p:grpSpPr>
          <a:xfrm>
            <a:off x="10731229" y="4445981"/>
            <a:ext cx="368671" cy="492899"/>
            <a:chOff x="8048421" y="3334486"/>
            <a:chExt cx="276503" cy="369674"/>
          </a:xfrm>
        </p:grpSpPr>
        <p:sp>
          <p:nvSpPr>
            <p:cNvPr id="10709" name="Google Shape;10709;p6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0" name="Google Shape;10710;p6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1" name="Google Shape;10711;p6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2" name="Google Shape;10712;p6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3" name="Google Shape;10713;p6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4" name="Google Shape;10714;p6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15" name="Google Shape;10715;p65"/>
          <p:cNvGrpSpPr/>
          <p:nvPr/>
        </p:nvGrpSpPr>
        <p:grpSpPr>
          <a:xfrm>
            <a:off x="10101050" y="4439940"/>
            <a:ext cx="393845" cy="502445"/>
            <a:chOff x="7575787" y="3329955"/>
            <a:chExt cx="295384" cy="376834"/>
          </a:xfrm>
        </p:grpSpPr>
        <p:sp>
          <p:nvSpPr>
            <p:cNvPr id="10716" name="Google Shape;10716;p6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7" name="Google Shape;10717;p6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8" name="Google Shape;10718;p6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19" name="Google Shape;10719;p6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0" name="Google Shape;10720;p6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1" name="Google Shape;10721;p6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22" name="Google Shape;10722;p65"/>
          <p:cNvGrpSpPr/>
          <p:nvPr/>
        </p:nvGrpSpPr>
        <p:grpSpPr>
          <a:xfrm>
            <a:off x="1152083" y="3846005"/>
            <a:ext cx="352112" cy="463711"/>
            <a:chOff x="864062" y="2884503"/>
            <a:chExt cx="264084" cy="347783"/>
          </a:xfrm>
        </p:grpSpPr>
        <p:sp>
          <p:nvSpPr>
            <p:cNvPr id="10723" name="Google Shape;10723;p6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4" name="Google Shape;10724;p6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5" name="Google Shape;10725;p6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6" name="Google Shape;10726;p6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7" name="Google Shape;10727;p6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8" name="Google Shape;10728;p6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29" name="Google Shape;10729;p6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0" name="Google Shape;10730;p6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1" name="Google Shape;10731;p6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2" name="Google Shape;10732;p6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33" name="Google Shape;10733;p65"/>
          <p:cNvGrpSpPr/>
          <p:nvPr/>
        </p:nvGrpSpPr>
        <p:grpSpPr>
          <a:xfrm>
            <a:off x="5304698" y="3846215"/>
            <a:ext cx="465273" cy="462021"/>
            <a:chOff x="3978523" y="2884661"/>
            <a:chExt cx="348955" cy="346516"/>
          </a:xfrm>
        </p:grpSpPr>
        <p:sp>
          <p:nvSpPr>
            <p:cNvPr id="10734" name="Google Shape;10734;p6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5" name="Google Shape;10735;p6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6" name="Google Shape;10736;p6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7" name="Google Shape;10737;p6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8" name="Google Shape;10738;p6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39" name="Google Shape;10739;p6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0" name="Google Shape;10740;p6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1" name="Google Shape;10741;p6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42" name="Google Shape;10742;p65"/>
          <p:cNvGrpSpPr/>
          <p:nvPr/>
        </p:nvGrpSpPr>
        <p:grpSpPr>
          <a:xfrm>
            <a:off x="4703707" y="3847017"/>
            <a:ext cx="463247" cy="460712"/>
            <a:chOff x="3527780" y="2885263"/>
            <a:chExt cx="347435" cy="345534"/>
          </a:xfrm>
        </p:grpSpPr>
        <p:sp>
          <p:nvSpPr>
            <p:cNvPr id="10743" name="Google Shape;10743;p6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4" name="Google Shape;10744;p6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5" name="Google Shape;10745;p6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6" name="Google Shape;10746;p6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7" name="Google Shape;10747;p6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8" name="Google Shape;10748;p6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49" name="Google Shape;10749;p6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0" name="Google Shape;10750;p6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1" name="Google Shape;10751;p6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2" name="Google Shape;10752;p6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3" name="Google Shape;10753;p6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4" name="Google Shape;10754;p6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5" name="Google Shape;10755;p6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6" name="Google Shape;10756;p6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7" name="Google Shape;10757;p6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8" name="Google Shape;10758;p6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59" name="Google Shape;10759;p6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0" name="Google Shape;10760;p6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1" name="Google Shape;10761;p6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2" name="Google Shape;10762;p6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3" name="Google Shape;10763;p6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4" name="Google Shape;10764;p6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5" name="Google Shape;10765;p6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66" name="Google Shape;10766;p65"/>
          <p:cNvGrpSpPr/>
          <p:nvPr/>
        </p:nvGrpSpPr>
        <p:grpSpPr>
          <a:xfrm>
            <a:off x="2986229" y="3846005"/>
            <a:ext cx="290737" cy="464724"/>
            <a:chOff x="2239671" y="2884503"/>
            <a:chExt cx="218053" cy="348543"/>
          </a:xfrm>
        </p:grpSpPr>
        <p:sp>
          <p:nvSpPr>
            <p:cNvPr id="10767" name="Google Shape;10767;p6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8" name="Google Shape;10768;p6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69" name="Google Shape;10769;p6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0" name="Google Shape;10770;p6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1" name="Google Shape;10771;p6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2" name="Google Shape;10772;p65"/>
          <p:cNvGrpSpPr/>
          <p:nvPr/>
        </p:nvGrpSpPr>
        <p:grpSpPr>
          <a:xfrm>
            <a:off x="3588740" y="3846004"/>
            <a:ext cx="286725" cy="465232"/>
            <a:chOff x="2691555" y="2884503"/>
            <a:chExt cx="215044" cy="348924"/>
          </a:xfrm>
        </p:grpSpPr>
        <p:sp>
          <p:nvSpPr>
            <p:cNvPr id="10773" name="Google Shape;10773;p6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4" name="Google Shape;10774;p6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5" name="Google Shape;10775;p6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76" name="Google Shape;10776;p65"/>
          <p:cNvGrpSpPr/>
          <p:nvPr/>
        </p:nvGrpSpPr>
        <p:grpSpPr>
          <a:xfrm>
            <a:off x="2360612" y="3846004"/>
            <a:ext cx="339525" cy="465104"/>
            <a:chOff x="1770459" y="2884503"/>
            <a:chExt cx="254644" cy="348828"/>
          </a:xfrm>
        </p:grpSpPr>
        <p:sp>
          <p:nvSpPr>
            <p:cNvPr id="10777" name="Google Shape;10777;p6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8" name="Google Shape;10778;p6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79" name="Google Shape;10779;p6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0" name="Google Shape;10780;p6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1" name="Google Shape;10781;p6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2" name="Google Shape;10782;p6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3" name="Google Shape;10783;p6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4" name="Google Shape;10784;p6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85" name="Google Shape;10785;p65"/>
          <p:cNvGrpSpPr/>
          <p:nvPr/>
        </p:nvGrpSpPr>
        <p:grpSpPr>
          <a:xfrm>
            <a:off x="1756622" y="3846511"/>
            <a:ext cx="344509" cy="464724"/>
            <a:chOff x="1317466" y="2884883"/>
            <a:chExt cx="258382" cy="348543"/>
          </a:xfrm>
        </p:grpSpPr>
        <p:sp>
          <p:nvSpPr>
            <p:cNvPr id="10786" name="Google Shape;10786;p6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7" name="Google Shape;10787;p6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8" name="Google Shape;10788;p6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89" name="Google Shape;10789;p6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0" name="Google Shape;10790;p6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1" name="Google Shape;10791;p6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2" name="Google Shape;10792;p6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3" name="Google Shape;10793;p6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794" name="Google Shape;10794;p65"/>
          <p:cNvGrpSpPr/>
          <p:nvPr/>
        </p:nvGrpSpPr>
        <p:grpSpPr>
          <a:xfrm>
            <a:off x="4161556" y="3846511"/>
            <a:ext cx="344552" cy="464724"/>
            <a:chOff x="3121167" y="2884883"/>
            <a:chExt cx="258414" cy="348543"/>
          </a:xfrm>
        </p:grpSpPr>
        <p:sp>
          <p:nvSpPr>
            <p:cNvPr id="10795" name="Google Shape;10795;p6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6" name="Google Shape;10796;p6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7" name="Google Shape;10797;p6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8" name="Google Shape;10798;p6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799" name="Google Shape;10799;p6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0" name="Google Shape;10800;p6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1" name="Google Shape;10801;p6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2" name="Google Shape;10802;p6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03" name="Google Shape;10803;p65"/>
          <p:cNvGrpSpPr/>
          <p:nvPr/>
        </p:nvGrpSpPr>
        <p:grpSpPr>
          <a:xfrm>
            <a:off x="6533332" y="3842794"/>
            <a:ext cx="361659" cy="462401"/>
            <a:chOff x="4899999" y="2882095"/>
            <a:chExt cx="271244" cy="346801"/>
          </a:xfrm>
        </p:grpSpPr>
        <p:sp>
          <p:nvSpPr>
            <p:cNvPr id="10804" name="Google Shape;10804;p6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5" name="Google Shape;10805;p6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6" name="Google Shape;10806;p6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7" name="Google Shape;10807;p6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8" name="Google Shape;10808;p6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09" name="Google Shape;10809;p6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0" name="Google Shape;10810;p6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1" name="Google Shape;10811;p6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2" name="Google Shape;10812;p6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3" name="Google Shape;10813;p6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14" name="Google Shape;10814;p65"/>
          <p:cNvGrpSpPr/>
          <p:nvPr/>
        </p:nvGrpSpPr>
        <p:grpSpPr>
          <a:xfrm>
            <a:off x="9550367" y="3841484"/>
            <a:ext cx="346031" cy="461725"/>
            <a:chOff x="7162775" y="2881113"/>
            <a:chExt cx="259523" cy="346294"/>
          </a:xfrm>
        </p:grpSpPr>
        <p:sp>
          <p:nvSpPr>
            <p:cNvPr id="10815" name="Google Shape;10815;p6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6" name="Google Shape;10816;p6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7" name="Google Shape;10817;p6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8" name="Google Shape;10818;p6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19" name="Google Shape;10819;p6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0" name="Google Shape;10820;p6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1" name="Google Shape;10821;p65"/>
          <p:cNvGrpSpPr/>
          <p:nvPr/>
        </p:nvGrpSpPr>
        <p:grpSpPr>
          <a:xfrm>
            <a:off x="8946335" y="3842457"/>
            <a:ext cx="348100" cy="463753"/>
            <a:chOff x="6709751" y="2881842"/>
            <a:chExt cx="261075" cy="347815"/>
          </a:xfrm>
        </p:grpSpPr>
        <p:sp>
          <p:nvSpPr>
            <p:cNvPr id="10822" name="Google Shape;10822;p6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3" name="Google Shape;10823;p6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4" name="Google Shape;10824;p6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5" name="Google Shape;10825;p6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6" name="Google Shape;10826;p6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27" name="Google Shape;10827;p6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28" name="Google Shape;10828;p65"/>
          <p:cNvGrpSpPr/>
          <p:nvPr/>
        </p:nvGrpSpPr>
        <p:grpSpPr>
          <a:xfrm>
            <a:off x="7742876" y="3841485"/>
            <a:ext cx="348057" cy="464217"/>
            <a:chOff x="5807156" y="2881113"/>
            <a:chExt cx="261043" cy="348163"/>
          </a:xfrm>
        </p:grpSpPr>
        <p:sp>
          <p:nvSpPr>
            <p:cNvPr id="10829" name="Google Shape;10829;p6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0" name="Google Shape;10830;p6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1" name="Google Shape;10831;p6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2" name="Google Shape;10832;p6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3" name="Google Shape;10833;p6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34" name="Google Shape;10834;p65"/>
          <p:cNvGrpSpPr/>
          <p:nvPr/>
        </p:nvGrpSpPr>
        <p:grpSpPr>
          <a:xfrm>
            <a:off x="7140871" y="3841991"/>
            <a:ext cx="349579" cy="462191"/>
            <a:chOff x="5355653" y="2881493"/>
            <a:chExt cx="262184" cy="346643"/>
          </a:xfrm>
        </p:grpSpPr>
        <p:sp>
          <p:nvSpPr>
            <p:cNvPr id="10835" name="Google Shape;10835;p6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6" name="Google Shape;10836;p6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7" name="Google Shape;10837;p6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8" name="Google Shape;10838;p6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39" name="Google Shape;10839;p6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0" name="Google Shape;10840;p65"/>
          <p:cNvGrpSpPr/>
          <p:nvPr/>
        </p:nvGrpSpPr>
        <p:grpSpPr>
          <a:xfrm>
            <a:off x="10741282" y="3842456"/>
            <a:ext cx="347044" cy="461219"/>
            <a:chOff x="8055961" y="2881842"/>
            <a:chExt cx="260283" cy="345914"/>
          </a:xfrm>
        </p:grpSpPr>
        <p:sp>
          <p:nvSpPr>
            <p:cNvPr id="10841" name="Google Shape;10841;p6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2" name="Google Shape;10842;p6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3" name="Google Shape;10843;p6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4" name="Google Shape;10844;p6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45" name="Google Shape;10845;p65"/>
          <p:cNvGrpSpPr/>
          <p:nvPr/>
        </p:nvGrpSpPr>
        <p:grpSpPr>
          <a:xfrm>
            <a:off x="10145825" y="3858550"/>
            <a:ext cx="353084" cy="470807"/>
            <a:chOff x="7609368" y="2893912"/>
            <a:chExt cx="264813" cy="353105"/>
          </a:xfrm>
        </p:grpSpPr>
        <p:sp>
          <p:nvSpPr>
            <p:cNvPr id="10846" name="Google Shape;10846;p6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7" name="Google Shape;10847;p6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8" name="Google Shape;10848;p6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49" name="Google Shape;10849;p6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0" name="Google Shape;10850;p6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1" name="Google Shape;10851;p6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2" name="Google Shape;10852;p65"/>
          <p:cNvGrpSpPr/>
          <p:nvPr/>
        </p:nvGrpSpPr>
        <p:grpSpPr>
          <a:xfrm>
            <a:off x="8331277" y="3826363"/>
            <a:ext cx="361152" cy="480860"/>
            <a:chOff x="6248458" y="2869772"/>
            <a:chExt cx="270864" cy="360645"/>
          </a:xfrm>
        </p:grpSpPr>
        <p:sp>
          <p:nvSpPr>
            <p:cNvPr id="10853" name="Google Shape;10853;p6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4" name="Google Shape;10854;p6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5" name="Google Shape;10855;p6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6" name="Google Shape;10856;p6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57" name="Google Shape;10857;p6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58" name="Google Shape;10858;p65"/>
          <p:cNvGrpSpPr/>
          <p:nvPr/>
        </p:nvGrpSpPr>
        <p:grpSpPr>
          <a:xfrm>
            <a:off x="4101238" y="3261065"/>
            <a:ext cx="484324" cy="400900"/>
            <a:chOff x="3075928" y="2445798"/>
            <a:chExt cx="363243" cy="300675"/>
          </a:xfrm>
        </p:grpSpPr>
        <p:sp>
          <p:nvSpPr>
            <p:cNvPr id="10859" name="Google Shape;10859;p6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0" name="Google Shape;10860;p6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1" name="Google Shape;10861;p6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2" name="Google Shape;10862;p6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3" name="Google Shape;10863;p6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4" name="Google Shape;10864;p6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5" name="Google Shape;10865;p6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6" name="Google Shape;10866;p6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7" name="Google Shape;10867;p6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8" name="Google Shape;10868;p6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69" name="Google Shape;10869;p6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0" name="Google Shape;10870;p65"/>
          <p:cNvGrpSpPr/>
          <p:nvPr/>
        </p:nvGrpSpPr>
        <p:grpSpPr>
          <a:xfrm>
            <a:off x="3510807" y="3242480"/>
            <a:ext cx="484324" cy="438113"/>
            <a:chOff x="2633105" y="2431859"/>
            <a:chExt cx="363243" cy="328585"/>
          </a:xfrm>
        </p:grpSpPr>
        <p:sp>
          <p:nvSpPr>
            <p:cNvPr id="10871" name="Google Shape;10871;p6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2" name="Google Shape;10872;p6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3" name="Google Shape;10873;p6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4" name="Google Shape;10874;p6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5" name="Google Shape;10875;p6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6" name="Google Shape;10876;p6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7" name="Google Shape;10877;p6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78" name="Google Shape;10878;p6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879" name="Google Shape;10879;p65"/>
          <p:cNvGrpSpPr/>
          <p:nvPr/>
        </p:nvGrpSpPr>
        <p:grpSpPr>
          <a:xfrm>
            <a:off x="2918856" y="3228413"/>
            <a:ext cx="487872" cy="466752"/>
            <a:chOff x="2189142" y="2421310"/>
            <a:chExt cx="365904" cy="350064"/>
          </a:xfrm>
        </p:grpSpPr>
        <p:sp>
          <p:nvSpPr>
            <p:cNvPr id="10880" name="Google Shape;10880;p6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1" name="Google Shape;10881;p6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2" name="Google Shape;10882;p6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3" name="Google Shape;10883;p6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4" name="Google Shape;10884;p6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5" name="Google Shape;10885;p6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6" name="Google Shape;10886;p6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7" name="Google Shape;10887;p6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88" name="Google Shape;10888;p6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89" name="Google Shape;10889;p65"/>
          <p:cNvSpPr/>
          <p:nvPr/>
        </p:nvSpPr>
        <p:spPr>
          <a:xfrm>
            <a:off x="4691669" y="3220346"/>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0" name="Google Shape;10890;p65"/>
          <p:cNvGrpSpPr/>
          <p:nvPr/>
        </p:nvGrpSpPr>
        <p:grpSpPr>
          <a:xfrm>
            <a:off x="5282565" y="3315090"/>
            <a:ext cx="485887" cy="294581"/>
            <a:chOff x="3961923" y="2486317"/>
            <a:chExt cx="364415" cy="220936"/>
          </a:xfrm>
        </p:grpSpPr>
        <p:sp>
          <p:nvSpPr>
            <p:cNvPr id="10891" name="Google Shape;10891;p6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2" name="Google Shape;10892;p6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3" name="Google Shape;10893;p6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4" name="Google Shape;10894;p6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0895" name="Google Shape;10895;p65"/>
          <p:cNvSpPr/>
          <p:nvPr/>
        </p:nvSpPr>
        <p:spPr>
          <a:xfrm>
            <a:off x="2330452" y="3218867"/>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0896" name="Google Shape;10896;p65"/>
          <p:cNvGrpSpPr/>
          <p:nvPr/>
        </p:nvGrpSpPr>
        <p:grpSpPr>
          <a:xfrm>
            <a:off x="1738502" y="3225836"/>
            <a:ext cx="484367" cy="472835"/>
            <a:chOff x="1303876" y="2419377"/>
            <a:chExt cx="363275" cy="354626"/>
          </a:xfrm>
        </p:grpSpPr>
        <p:sp>
          <p:nvSpPr>
            <p:cNvPr id="10897" name="Google Shape;10897;p6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8" name="Google Shape;10898;p6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899" name="Google Shape;10899;p6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0" name="Google Shape;10900;p6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1" name="Google Shape;10901;p6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2" name="Google Shape;10902;p6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3" name="Google Shape;10903;p6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4" name="Google Shape;10904;p6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05" name="Google Shape;10905;p65"/>
          <p:cNvGrpSpPr/>
          <p:nvPr/>
        </p:nvGrpSpPr>
        <p:grpSpPr>
          <a:xfrm>
            <a:off x="1148071" y="3219881"/>
            <a:ext cx="482845" cy="484831"/>
            <a:chOff x="861053" y="2414910"/>
            <a:chExt cx="362134" cy="363623"/>
          </a:xfrm>
        </p:grpSpPr>
        <p:sp>
          <p:nvSpPr>
            <p:cNvPr id="10906" name="Google Shape;10906;p6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7" name="Google Shape;10907;p6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8" name="Google Shape;10908;p6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09" name="Google Shape;10909;p6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0" name="Google Shape;10910;p6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1" name="Google Shape;10911;p65"/>
          <p:cNvGrpSpPr/>
          <p:nvPr/>
        </p:nvGrpSpPr>
        <p:grpSpPr>
          <a:xfrm>
            <a:off x="10125718" y="3220346"/>
            <a:ext cx="372684" cy="474313"/>
            <a:chOff x="7594288" y="2415259"/>
            <a:chExt cx="279513" cy="355735"/>
          </a:xfrm>
        </p:grpSpPr>
        <p:sp>
          <p:nvSpPr>
            <p:cNvPr id="10912" name="Google Shape;10912;p6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3" name="Google Shape;10913;p6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4" name="Google Shape;10914;p6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5" name="Google Shape;10915;p6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6" name="Google Shape;10916;p6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17" name="Google Shape;10917;p6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18" name="Google Shape;10918;p65"/>
          <p:cNvGrpSpPr/>
          <p:nvPr/>
        </p:nvGrpSpPr>
        <p:grpSpPr>
          <a:xfrm>
            <a:off x="9527725" y="3220853"/>
            <a:ext cx="371712" cy="474313"/>
            <a:chOff x="7145794" y="2415639"/>
            <a:chExt cx="278784" cy="355735"/>
          </a:xfrm>
        </p:grpSpPr>
        <p:sp>
          <p:nvSpPr>
            <p:cNvPr id="10919" name="Google Shape;10919;p6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0" name="Google Shape;10920;p6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1" name="Google Shape;10921;p6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2" name="Google Shape;10922;p6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3" name="Google Shape;10923;p6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4" name="Google Shape;10924;p6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5" name="Google Shape;10925;p6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6" name="Google Shape;10926;p6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7" name="Google Shape;10927;p6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28" name="Google Shape;10928;p6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29" name="Google Shape;10929;p65"/>
          <p:cNvGrpSpPr/>
          <p:nvPr/>
        </p:nvGrpSpPr>
        <p:grpSpPr>
          <a:xfrm>
            <a:off x="8931255" y="3219373"/>
            <a:ext cx="370192" cy="477312"/>
            <a:chOff x="6698441" y="2414530"/>
            <a:chExt cx="277644" cy="357984"/>
          </a:xfrm>
        </p:grpSpPr>
        <p:sp>
          <p:nvSpPr>
            <p:cNvPr id="10930" name="Google Shape;10930;p6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1" name="Google Shape;10931;p6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2" name="Google Shape;10932;p6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3" name="Google Shape;10933;p6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4" name="Google Shape;10934;p6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5" name="Google Shape;10935;p6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36" name="Google Shape;10936;p65"/>
          <p:cNvGrpSpPr/>
          <p:nvPr/>
        </p:nvGrpSpPr>
        <p:grpSpPr>
          <a:xfrm>
            <a:off x="6530334" y="3220853"/>
            <a:ext cx="372684" cy="476340"/>
            <a:chOff x="4897750" y="2415639"/>
            <a:chExt cx="279513" cy="357255"/>
          </a:xfrm>
        </p:grpSpPr>
        <p:sp>
          <p:nvSpPr>
            <p:cNvPr id="10937" name="Google Shape;10937;p6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8" name="Google Shape;10938;p6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39" name="Google Shape;10939;p6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0" name="Google Shape;10940;p6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1" name="Google Shape;10941;p6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2" name="Google Shape;10942;p6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3" name="Google Shape;10943;p6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4" name="Google Shape;10944;p6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45" name="Google Shape;10945;p65"/>
          <p:cNvGrpSpPr/>
          <p:nvPr/>
        </p:nvGrpSpPr>
        <p:grpSpPr>
          <a:xfrm>
            <a:off x="7749422" y="3221359"/>
            <a:ext cx="353084" cy="471272"/>
            <a:chOff x="5812066" y="2416019"/>
            <a:chExt cx="264813" cy="353454"/>
          </a:xfrm>
        </p:grpSpPr>
        <p:sp>
          <p:nvSpPr>
            <p:cNvPr id="10946" name="Google Shape;10946;p6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7" name="Google Shape;10947;p6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8" name="Google Shape;10948;p6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49" name="Google Shape;10949;p6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0" name="Google Shape;10950;p6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1" name="Google Shape;10951;p6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2" name="Google Shape;10952;p6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53" name="Google Shape;10953;p65"/>
          <p:cNvGrpSpPr/>
          <p:nvPr/>
        </p:nvGrpSpPr>
        <p:grpSpPr>
          <a:xfrm>
            <a:off x="10739761" y="3221865"/>
            <a:ext cx="352577" cy="471272"/>
            <a:chOff x="8054820" y="2416399"/>
            <a:chExt cx="264433" cy="353454"/>
          </a:xfrm>
        </p:grpSpPr>
        <p:sp>
          <p:nvSpPr>
            <p:cNvPr id="10954" name="Google Shape;10954;p6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5" name="Google Shape;10955;p6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6" name="Google Shape;10956;p6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7" name="Google Shape;10957;p6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8" name="Google Shape;10958;p6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59" name="Google Shape;10959;p6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0" name="Google Shape;10960;p65"/>
          <p:cNvGrpSpPr/>
          <p:nvPr/>
        </p:nvGrpSpPr>
        <p:grpSpPr>
          <a:xfrm>
            <a:off x="7141884" y="3217853"/>
            <a:ext cx="361616" cy="481832"/>
            <a:chOff x="5356413" y="2413390"/>
            <a:chExt cx="271212" cy="361374"/>
          </a:xfrm>
        </p:grpSpPr>
        <p:sp>
          <p:nvSpPr>
            <p:cNvPr id="10961" name="Google Shape;10961;p6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2" name="Google Shape;10962;p6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3" name="Google Shape;10963;p6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4" name="Google Shape;10964;p6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5" name="Google Shape;10965;p6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66" name="Google Shape;10966;p65"/>
          <p:cNvGrpSpPr/>
          <p:nvPr/>
        </p:nvGrpSpPr>
        <p:grpSpPr>
          <a:xfrm>
            <a:off x="8340317" y="3216332"/>
            <a:ext cx="361659" cy="481325"/>
            <a:chOff x="6255238" y="2412249"/>
            <a:chExt cx="271244" cy="360994"/>
          </a:xfrm>
        </p:grpSpPr>
        <p:sp>
          <p:nvSpPr>
            <p:cNvPr id="10967" name="Google Shape;10967;p6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8" name="Google Shape;10968;p6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69" name="Google Shape;10969;p6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0" name="Google Shape;10970;p6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1" name="Google Shape;10971;p6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2" name="Google Shape;10972;p6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73" name="Google Shape;10973;p65"/>
          <p:cNvGrpSpPr/>
          <p:nvPr/>
        </p:nvGrpSpPr>
        <p:grpSpPr>
          <a:xfrm>
            <a:off x="2913830" y="2610399"/>
            <a:ext cx="488885" cy="489308"/>
            <a:chOff x="2185372" y="1957799"/>
            <a:chExt cx="366664" cy="366981"/>
          </a:xfrm>
        </p:grpSpPr>
        <p:sp>
          <p:nvSpPr>
            <p:cNvPr id="10974" name="Google Shape;10974;p6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5" name="Google Shape;10975;p6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6" name="Google Shape;10976;p6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7" name="Google Shape;10977;p6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8" name="Google Shape;10978;p6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79" name="Google Shape;10979;p6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0" name="Google Shape;10980;p6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1" name="Google Shape;10981;p6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2" name="Google Shape;10982;p65"/>
          <p:cNvGrpSpPr/>
          <p:nvPr/>
        </p:nvGrpSpPr>
        <p:grpSpPr>
          <a:xfrm>
            <a:off x="2316344" y="2651162"/>
            <a:ext cx="494419" cy="409812"/>
            <a:chOff x="1737258" y="1988371"/>
            <a:chExt cx="370814" cy="307359"/>
          </a:xfrm>
        </p:grpSpPr>
        <p:sp>
          <p:nvSpPr>
            <p:cNvPr id="10983" name="Google Shape;10983;p6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4" name="Google Shape;10984;p6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5" name="Google Shape;10985;p6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6" name="Google Shape;10986;p6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87" name="Google Shape;10987;p65"/>
          <p:cNvGrpSpPr/>
          <p:nvPr/>
        </p:nvGrpSpPr>
        <p:grpSpPr>
          <a:xfrm>
            <a:off x="1131977" y="2652681"/>
            <a:ext cx="492392" cy="405800"/>
            <a:chOff x="848983" y="1989511"/>
            <a:chExt cx="369294" cy="304350"/>
          </a:xfrm>
        </p:grpSpPr>
        <p:sp>
          <p:nvSpPr>
            <p:cNvPr id="10988" name="Google Shape;10988;p6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89" name="Google Shape;10989;p6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0" name="Google Shape;10990;p6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1" name="Google Shape;10991;p6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2" name="Google Shape;10992;p6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3" name="Google Shape;10993;p65"/>
          <p:cNvGrpSpPr/>
          <p:nvPr/>
        </p:nvGrpSpPr>
        <p:grpSpPr>
          <a:xfrm>
            <a:off x="4098703" y="2645036"/>
            <a:ext cx="507472" cy="418472"/>
            <a:chOff x="3074027" y="1983777"/>
            <a:chExt cx="380604" cy="313854"/>
          </a:xfrm>
        </p:grpSpPr>
        <p:sp>
          <p:nvSpPr>
            <p:cNvPr id="10994" name="Google Shape;10994;p6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5" name="Google Shape;10995;p6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6" name="Google Shape;10996;p6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7" name="Google Shape;10997;p6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0998" name="Google Shape;10998;p6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0999" name="Google Shape;10999;p65"/>
          <p:cNvGrpSpPr/>
          <p:nvPr/>
        </p:nvGrpSpPr>
        <p:grpSpPr>
          <a:xfrm>
            <a:off x="4696695" y="2634476"/>
            <a:ext cx="489351" cy="441704"/>
            <a:chOff x="3522521" y="1975857"/>
            <a:chExt cx="367013" cy="331278"/>
          </a:xfrm>
        </p:grpSpPr>
        <p:sp>
          <p:nvSpPr>
            <p:cNvPr id="11000" name="Google Shape;11000;p6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1" name="Google Shape;11001;p6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2" name="Google Shape;11002;p6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3" name="Google Shape;11003;p6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4" name="Google Shape;11004;p6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5" name="Google Shape;11005;p6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6" name="Google Shape;11006;p6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07" name="Google Shape;11007;p65"/>
          <p:cNvGrpSpPr/>
          <p:nvPr/>
        </p:nvGrpSpPr>
        <p:grpSpPr>
          <a:xfrm>
            <a:off x="3507766" y="2635955"/>
            <a:ext cx="490913" cy="440605"/>
            <a:chOff x="2630824" y="1976966"/>
            <a:chExt cx="368185" cy="330454"/>
          </a:xfrm>
        </p:grpSpPr>
        <p:sp>
          <p:nvSpPr>
            <p:cNvPr id="11008" name="Google Shape;11008;p6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09" name="Google Shape;11009;p6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0" name="Google Shape;11010;p6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1" name="Google Shape;11011;p6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2" name="Google Shape;11012;p6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3" name="Google Shape;11013;p6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4" name="Google Shape;11014;p6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5" name="Google Shape;11015;p6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16" name="Google Shape;11016;p65"/>
          <p:cNvGrpSpPr/>
          <p:nvPr/>
        </p:nvGrpSpPr>
        <p:grpSpPr>
          <a:xfrm>
            <a:off x="1724941" y="2621888"/>
            <a:ext cx="492392" cy="467259"/>
            <a:chOff x="1293706" y="1966416"/>
            <a:chExt cx="369294" cy="350444"/>
          </a:xfrm>
        </p:grpSpPr>
        <p:sp>
          <p:nvSpPr>
            <p:cNvPr id="11017" name="Google Shape;11017;p6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8" name="Google Shape;11018;p6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19" name="Google Shape;11019;p6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0" name="Google Shape;11020;p6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1" name="Google Shape;11021;p6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2" name="Google Shape;11022;p6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3" name="Google Shape;11023;p6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4" name="Google Shape;11024;p6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5" name="Google Shape;11025;p65"/>
          <p:cNvGrpSpPr/>
          <p:nvPr/>
        </p:nvGrpSpPr>
        <p:grpSpPr>
          <a:xfrm>
            <a:off x="5289618" y="2633970"/>
            <a:ext cx="490913" cy="442421"/>
            <a:chOff x="3967213" y="1975477"/>
            <a:chExt cx="368185" cy="331816"/>
          </a:xfrm>
        </p:grpSpPr>
        <p:sp>
          <p:nvSpPr>
            <p:cNvPr id="11026" name="Google Shape;11026;p6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7" name="Google Shape;11027;p6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28" name="Google Shape;11028;p6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29" name="Google Shape;11029;p65"/>
          <p:cNvGrpSpPr/>
          <p:nvPr/>
        </p:nvGrpSpPr>
        <p:grpSpPr>
          <a:xfrm>
            <a:off x="10730215" y="2625396"/>
            <a:ext cx="372176" cy="475833"/>
            <a:chOff x="8047661" y="1969046"/>
            <a:chExt cx="279132" cy="356875"/>
          </a:xfrm>
        </p:grpSpPr>
        <p:sp>
          <p:nvSpPr>
            <p:cNvPr id="11030" name="Google Shape;11030;p6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1" name="Google Shape;11031;p6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2" name="Google Shape;11032;p6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3" name="Google Shape;11033;p6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34" name="Google Shape;11034;p65"/>
          <p:cNvGrpSpPr/>
          <p:nvPr/>
        </p:nvGrpSpPr>
        <p:grpSpPr>
          <a:xfrm>
            <a:off x="10128210" y="2624212"/>
            <a:ext cx="372725" cy="477523"/>
            <a:chOff x="7596157" y="1968159"/>
            <a:chExt cx="279544" cy="358142"/>
          </a:xfrm>
        </p:grpSpPr>
        <p:sp>
          <p:nvSpPr>
            <p:cNvPr id="11035" name="Google Shape;11035;p6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6" name="Google Shape;11036;p6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7" name="Google Shape;11037;p6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8" name="Google Shape;11038;p6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39" name="Google Shape;11039;p6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0" name="Google Shape;11040;p6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1" name="Google Shape;11041;p65"/>
          <p:cNvGrpSpPr/>
          <p:nvPr/>
        </p:nvGrpSpPr>
        <p:grpSpPr>
          <a:xfrm>
            <a:off x="9529754" y="2625395"/>
            <a:ext cx="372684" cy="476848"/>
            <a:chOff x="7147315" y="1969046"/>
            <a:chExt cx="279513" cy="357636"/>
          </a:xfrm>
        </p:grpSpPr>
        <p:sp>
          <p:nvSpPr>
            <p:cNvPr id="11042" name="Google Shape;11042;p6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3" name="Google Shape;11043;p6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4" name="Google Shape;11044;p6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5" name="Google Shape;11045;p6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6" name="Google Shape;11046;p6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7" name="Google Shape;11047;p6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48" name="Google Shape;11048;p6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49" name="Google Shape;11049;p65"/>
          <p:cNvGrpSpPr/>
          <p:nvPr/>
        </p:nvGrpSpPr>
        <p:grpSpPr>
          <a:xfrm>
            <a:off x="8930242" y="2624423"/>
            <a:ext cx="373740" cy="478791"/>
            <a:chOff x="6697681" y="1968317"/>
            <a:chExt cx="280305" cy="359093"/>
          </a:xfrm>
        </p:grpSpPr>
        <p:sp>
          <p:nvSpPr>
            <p:cNvPr id="11050" name="Google Shape;11050;p6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1" name="Google Shape;11051;p6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2" name="Google Shape;11052;p6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3" name="Google Shape;11053;p6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4" name="Google Shape;11054;p6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5" name="Google Shape;11055;p6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6" name="Google Shape;11056;p6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57" name="Google Shape;11057;p65"/>
          <p:cNvGrpSpPr/>
          <p:nvPr/>
        </p:nvGrpSpPr>
        <p:grpSpPr>
          <a:xfrm>
            <a:off x="8331786" y="2623916"/>
            <a:ext cx="373697" cy="478325"/>
            <a:chOff x="6248839" y="1967937"/>
            <a:chExt cx="280273" cy="358744"/>
          </a:xfrm>
        </p:grpSpPr>
        <p:sp>
          <p:nvSpPr>
            <p:cNvPr id="11058" name="Google Shape;11058;p6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59" name="Google Shape;11059;p6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0" name="Google Shape;11060;p6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1" name="Google Shape;11061;p6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2" name="Google Shape;11062;p6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3" name="Google Shape;11063;p6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64" name="Google Shape;11064;p65"/>
          <p:cNvGrpSpPr/>
          <p:nvPr/>
        </p:nvGrpSpPr>
        <p:grpSpPr>
          <a:xfrm>
            <a:off x="7735313" y="2625395"/>
            <a:ext cx="372219" cy="477059"/>
            <a:chOff x="5801485" y="1969046"/>
            <a:chExt cx="279164" cy="357794"/>
          </a:xfrm>
        </p:grpSpPr>
        <p:sp>
          <p:nvSpPr>
            <p:cNvPr id="11065" name="Google Shape;11065;p6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6" name="Google Shape;11066;p6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7" name="Google Shape;11067;p6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8" name="Google Shape;11068;p6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69" name="Google Shape;11069;p6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0" name="Google Shape;11070;p6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1" name="Google Shape;11071;p6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2" name="Google Shape;11072;p6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3" name="Google Shape;11073;p6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4" name="Google Shape;11074;p6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5" name="Google Shape;11075;p6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6" name="Google Shape;11076;p6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77" name="Google Shape;11077;p6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78" name="Google Shape;11078;p65"/>
          <p:cNvGrpSpPr/>
          <p:nvPr/>
        </p:nvGrpSpPr>
        <p:grpSpPr>
          <a:xfrm>
            <a:off x="7136858" y="2625395"/>
            <a:ext cx="371205" cy="477819"/>
            <a:chOff x="5352643" y="1969046"/>
            <a:chExt cx="278404" cy="358364"/>
          </a:xfrm>
        </p:grpSpPr>
        <p:sp>
          <p:nvSpPr>
            <p:cNvPr id="11079" name="Google Shape;11079;p6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0" name="Google Shape;11080;p6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1" name="Google Shape;11081;p6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2" name="Google Shape;11082;p6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083" name="Google Shape;11083;p65"/>
          <p:cNvGrpSpPr/>
          <p:nvPr/>
        </p:nvGrpSpPr>
        <p:grpSpPr>
          <a:xfrm>
            <a:off x="6530333" y="2624423"/>
            <a:ext cx="372176" cy="477819"/>
            <a:chOff x="4897750" y="1968317"/>
            <a:chExt cx="279132" cy="358364"/>
          </a:xfrm>
        </p:grpSpPr>
        <p:sp>
          <p:nvSpPr>
            <p:cNvPr id="11084" name="Google Shape;11084;p6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5" name="Google Shape;11085;p6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6" name="Google Shape;11086;p6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7" name="Google Shape;11087;p6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8" name="Google Shape;11088;p6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89" name="Google Shape;11089;p6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0" name="Google Shape;11090;p6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1" name="Google Shape;11091;p6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2" name="Google Shape;11092;p6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3" name="Google Shape;11093;p6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4" name="Google Shape;11094;p6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5" name="Google Shape;11095;p6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096" name="Google Shape;11096;p6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097" name="Google Shape;11097;p65"/>
          <p:cNvSpPr/>
          <p:nvPr/>
        </p:nvSpPr>
        <p:spPr>
          <a:xfrm>
            <a:off x="1163149" y="2017393"/>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098" name="Google Shape;11098;p65"/>
          <p:cNvGrpSpPr/>
          <p:nvPr/>
        </p:nvGrpSpPr>
        <p:grpSpPr>
          <a:xfrm>
            <a:off x="2356600" y="2017393"/>
            <a:ext cx="432537" cy="463711"/>
            <a:chOff x="1767449" y="1513044"/>
            <a:chExt cx="324403" cy="347783"/>
          </a:xfrm>
        </p:grpSpPr>
        <p:sp>
          <p:nvSpPr>
            <p:cNvPr id="11099" name="Google Shape;11099;p6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0" name="Google Shape;11100;p6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1" name="Google Shape;11101;p6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2" name="Google Shape;11102;p6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3" name="Google Shape;11103;p6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4" name="Google Shape;11104;p6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5" name="Google Shape;11105;p6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6" name="Google Shape;11106;p6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07" name="Google Shape;11107;p6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08" name="Google Shape;11108;p65"/>
          <p:cNvGrpSpPr/>
          <p:nvPr/>
        </p:nvGrpSpPr>
        <p:grpSpPr>
          <a:xfrm>
            <a:off x="5342925" y="2016970"/>
            <a:ext cx="427511" cy="464133"/>
            <a:chOff x="4007193" y="1512727"/>
            <a:chExt cx="320633" cy="348100"/>
          </a:xfrm>
        </p:grpSpPr>
        <p:sp>
          <p:nvSpPr>
            <p:cNvPr id="11109" name="Google Shape;11109;p6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0" name="Google Shape;11110;p6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1" name="Google Shape;11111;p6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2" name="Google Shape;11112;p6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3" name="Google Shape;11113;p6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4" name="Google Shape;11114;p65"/>
          <p:cNvGrpSpPr/>
          <p:nvPr/>
        </p:nvGrpSpPr>
        <p:grpSpPr>
          <a:xfrm>
            <a:off x="4707234" y="2011663"/>
            <a:ext cx="490900" cy="459459"/>
            <a:chOff x="3530425" y="1508747"/>
            <a:chExt cx="368175" cy="344594"/>
          </a:xfrm>
        </p:grpSpPr>
        <p:sp>
          <p:nvSpPr>
            <p:cNvPr id="11115" name="Google Shape;11115;p6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6" name="Google Shape;11116;p6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7" name="Google Shape;11117;p6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18" name="Google Shape;11118;p6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19" name="Google Shape;11119;p65"/>
          <p:cNvGrpSpPr/>
          <p:nvPr/>
        </p:nvGrpSpPr>
        <p:grpSpPr>
          <a:xfrm>
            <a:off x="4170131" y="2017646"/>
            <a:ext cx="386285" cy="463457"/>
            <a:chOff x="3127598" y="1513234"/>
            <a:chExt cx="289714" cy="347593"/>
          </a:xfrm>
        </p:grpSpPr>
        <p:sp>
          <p:nvSpPr>
            <p:cNvPr id="11120" name="Google Shape;11120;p6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1" name="Google Shape;11121;p6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2" name="Google Shape;11122;p6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3" name="Google Shape;11123;p6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4" name="Google Shape;11124;p6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25" name="Google Shape;11125;p65"/>
          <p:cNvGrpSpPr/>
          <p:nvPr/>
        </p:nvGrpSpPr>
        <p:grpSpPr>
          <a:xfrm>
            <a:off x="3550512" y="2017393"/>
            <a:ext cx="430552" cy="464724"/>
            <a:chOff x="2662884" y="1513044"/>
            <a:chExt cx="322914" cy="348543"/>
          </a:xfrm>
        </p:grpSpPr>
        <p:sp>
          <p:nvSpPr>
            <p:cNvPr id="11126" name="Google Shape;11126;p6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7" name="Google Shape;11127;p6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8" name="Google Shape;11128;p6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29" name="Google Shape;11129;p6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0" name="Google Shape;11130;p6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1" name="Google Shape;11131;p6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2" name="Google Shape;11132;p6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3" name="Google Shape;11133;p6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4" name="Google Shape;11134;p6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5" name="Google Shape;11135;p6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36" name="Google Shape;11136;p65"/>
          <p:cNvGrpSpPr/>
          <p:nvPr/>
        </p:nvGrpSpPr>
        <p:grpSpPr>
          <a:xfrm>
            <a:off x="2976681" y="2017012"/>
            <a:ext cx="399379" cy="464091"/>
            <a:chOff x="2232511" y="1512759"/>
            <a:chExt cx="299534" cy="348068"/>
          </a:xfrm>
        </p:grpSpPr>
        <p:sp>
          <p:nvSpPr>
            <p:cNvPr id="11137" name="Google Shape;11137;p6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8" name="Google Shape;11138;p6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39" name="Google Shape;11139;p6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0" name="Google Shape;11140;p6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1" name="Google Shape;11141;p6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2" name="Google Shape;11142;p6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3" name="Google Shape;11143;p6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4" name="Google Shape;11144;p6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5" name="Google Shape;11145;p6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6" name="Google Shape;11146;p6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47" name="Google Shape;11147;p6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48" name="Google Shape;11148;p65"/>
          <p:cNvGrpSpPr/>
          <p:nvPr/>
        </p:nvGrpSpPr>
        <p:grpSpPr>
          <a:xfrm>
            <a:off x="1775208" y="2017816"/>
            <a:ext cx="402379" cy="464809"/>
            <a:chOff x="1331406" y="1513361"/>
            <a:chExt cx="301784" cy="348607"/>
          </a:xfrm>
        </p:grpSpPr>
        <p:sp>
          <p:nvSpPr>
            <p:cNvPr id="11149" name="Google Shape;11149;p6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0" name="Google Shape;11150;p6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1" name="Google Shape;11151;p6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2" name="Google Shape;11152;p6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53" name="Google Shape;11153;p65"/>
          <p:cNvGrpSpPr/>
          <p:nvPr/>
        </p:nvGrpSpPr>
        <p:grpSpPr>
          <a:xfrm>
            <a:off x="9525699" y="2000286"/>
            <a:ext cx="376232" cy="474313"/>
            <a:chOff x="7144274" y="1500214"/>
            <a:chExt cx="282174" cy="355735"/>
          </a:xfrm>
        </p:grpSpPr>
        <p:sp>
          <p:nvSpPr>
            <p:cNvPr id="11154" name="Google Shape;11154;p6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5" name="Google Shape;11155;p6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6" name="Google Shape;11156;p6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7" name="Google Shape;11157;p6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8" name="Google Shape;11158;p6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59" name="Google Shape;11159;p6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0" name="Google Shape;11160;p65"/>
          <p:cNvGrpSpPr/>
          <p:nvPr/>
        </p:nvGrpSpPr>
        <p:grpSpPr>
          <a:xfrm>
            <a:off x="8913683" y="2000285"/>
            <a:ext cx="386243" cy="472792"/>
            <a:chOff x="6685262" y="1500214"/>
            <a:chExt cx="289682" cy="354594"/>
          </a:xfrm>
        </p:grpSpPr>
        <p:sp>
          <p:nvSpPr>
            <p:cNvPr id="11161" name="Google Shape;11161;p6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2" name="Google Shape;11162;p6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3" name="Google Shape;11163;p6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4" name="Google Shape;11164;p6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65" name="Google Shape;11165;p65"/>
          <p:cNvGrpSpPr/>
          <p:nvPr/>
        </p:nvGrpSpPr>
        <p:grpSpPr>
          <a:xfrm>
            <a:off x="8267917" y="2000793"/>
            <a:ext cx="429539" cy="473807"/>
            <a:chOff x="6200938" y="1500594"/>
            <a:chExt cx="322154" cy="355355"/>
          </a:xfrm>
        </p:grpSpPr>
        <p:sp>
          <p:nvSpPr>
            <p:cNvPr id="11166" name="Google Shape;11166;p6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7" name="Google Shape;11167;p6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8" name="Google Shape;11168;p6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69" name="Google Shape;11169;p6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0" name="Google Shape;11170;p6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1" name="Google Shape;11171;p65"/>
          <p:cNvGrpSpPr/>
          <p:nvPr/>
        </p:nvGrpSpPr>
        <p:grpSpPr>
          <a:xfrm>
            <a:off x="7052842" y="2000285"/>
            <a:ext cx="443140" cy="473299"/>
            <a:chOff x="5289631" y="1500214"/>
            <a:chExt cx="332355" cy="354974"/>
          </a:xfrm>
        </p:grpSpPr>
        <p:sp>
          <p:nvSpPr>
            <p:cNvPr id="11172" name="Google Shape;11172;p6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3" name="Google Shape;11173;p6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4" name="Google Shape;11174;p6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5" name="Google Shape;11175;p6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6" name="Google Shape;11176;p6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77" name="Google Shape;11177;p6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78" name="Google Shape;11178;p65"/>
          <p:cNvGrpSpPr/>
          <p:nvPr/>
        </p:nvGrpSpPr>
        <p:grpSpPr>
          <a:xfrm>
            <a:off x="7664393" y="1999778"/>
            <a:ext cx="431059" cy="474820"/>
            <a:chOff x="5748295" y="1499833"/>
            <a:chExt cx="323294" cy="356115"/>
          </a:xfrm>
        </p:grpSpPr>
        <p:sp>
          <p:nvSpPr>
            <p:cNvPr id="11179" name="Google Shape;11179;p6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0" name="Google Shape;11180;p6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1" name="Google Shape;11181;p6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2" name="Google Shape;11182;p6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3" name="Google Shape;11183;p6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4" name="Google Shape;11184;p6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5" name="Google Shape;11185;p6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86" name="Google Shape;11186;p65"/>
          <p:cNvGrpSpPr/>
          <p:nvPr/>
        </p:nvGrpSpPr>
        <p:grpSpPr>
          <a:xfrm>
            <a:off x="10730215" y="2001383"/>
            <a:ext cx="371205" cy="473680"/>
            <a:chOff x="8047661" y="1501037"/>
            <a:chExt cx="278404" cy="355260"/>
          </a:xfrm>
        </p:grpSpPr>
        <p:sp>
          <p:nvSpPr>
            <p:cNvPr id="11187" name="Google Shape;11187;p6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8" name="Google Shape;11188;p6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89" name="Google Shape;11189;p6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0" name="Google Shape;11190;p6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1" name="Google Shape;11191;p65"/>
          <p:cNvGrpSpPr/>
          <p:nvPr/>
        </p:nvGrpSpPr>
        <p:grpSpPr>
          <a:xfrm>
            <a:off x="6537852" y="2000286"/>
            <a:ext cx="357139" cy="474313"/>
            <a:chOff x="4903389" y="1500214"/>
            <a:chExt cx="267854" cy="355735"/>
          </a:xfrm>
        </p:grpSpPr>
        <p:sp>
          <p:nvSpPr>
            <p:cNvPr id="11192" name="Google Shape;11192;p6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3" name="Google Shape;11193;p6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4" name="Google Shape;11194;p6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5" name="Google Shape;11195;p6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6" name="Google Shape;11196;p6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197" name="Google Shape;11197;p65"/>
          <p:cNvGrpSpPr/>
          <p:nvPr/>
        </p:nvGrpSpPr>
        <p:grpSpPr>
          <a:xfrm>
            <a:off x="10151358" y="2001806"/>
            <a:ext cx="352577" cy="470765"/>
            <a:chOff x="7613518" y="1501354"/>
            <a:chExt cx="264433" cy="353074"/>
          </a:xfrm>
        </p:grpSpPr>
        <p:sp>
          <p:nvSpPr>
            <p:cNvPr id="11198" name="Google Shape;11198;p6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199" name="Google Shape;11199;p6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0" name="Google Shape;11200;p6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1" name="Google Shape;11201;p6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2" name="Google Shape;11202;p6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03" name="Google Shape;11203;p6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207"/>
        <p:cNvGrpSpPr/>
        <p:nvPr/>
      </p:nvGrpSpPr>
      <p:grpSpPr>
        <a:xfrm>
          <a:off x="0" y="0"/>
          <a:ext cx="0" cy="0"/>
          <a:chOff x="0" y="0"/>
          <a:chExt cx="0" cy="0"/>
        </a:xfrm>
      </p:grpSpPr>
      <p:sp>
        <p:nvSpPr>
          <p:cNvPr id="11208" name="Google Shape;11208;p66"/>
          <p:cNvSpPr txBox="1">
            <a:spLocks noGrp="1"/>
          </p:cNvSpPr>
          <p:nvPr>
            <p:ph type="title" idx="4294967295"/>
          </p:nvPr>
        </p:nvSpPr>
        <p:spPr>
          <a:xfrm>
            <a:off x="1132900"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09" name="Google Shape;11209;p66"/>
          <p:cNvSpPr txBox="1">
            <a:spLocks noGrp="1"/>
          </p:cNvSpPr>
          <p:nvPr>
            <p:ph type="title" idx="4294967295"/>
          </p:nvPr>
        </p:nvSpPr>
        <p:spPr>
          <a:xfrm>
            <a:off x="6477867" y="1258400"/>
            <a:ext cx="46428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210" name="Google Shape;11210;p66"/>
          <p:cNvGrpSpPr/>
          <p:nvPr/>
        </p:nvGrpSpPr>
        <p:grpSpPr>
          <a:xfrm>
            <a:off x="2342781" y="2000900"/>
            <a:ext cx="494759" cy="479195"/>
            <a:chOff x="1757085" y="1500675"/>
            <a:chExt cx="371069" cy="359396"/>
          </a:xfrm>
        </p:grpSpPr>
        <p:sp>
          <p:nvSpPr>
            <p:cNvPr id="11211" name="Google Shape;11211;p6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2" name="Google Shape;11212;p6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3" name="Google Shape;11213;p6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4" name="Google Shape;11214;p6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5" name="Google Shape;11215;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6" name="Google Shape;1121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7" name="Google Shape;11217;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8" name="Google Shape;11218;p6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19" name="Google Shape;11219;p6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0" name="Google Shape;11220;p6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1" name="Google Shape;11221;p6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2" name="Google Shape;11222;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3" name="Google Shape;11223;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4" name="Google Shape;11224;p6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5" name="Google Shape;11225;p6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6" name="Google Shape;11226;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7" name="Google Shape;11227;p6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8" name="Google Shape;11228;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29" name="Google Shape;11229;p6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0" name="Google Shape;11230;p6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1" name="Google Shape;11231;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2" name="Google Shape;11232;p6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3" name="Google Shape;11233;p6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4" name="Google Shape;11234;p6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5" name="Google Shape;11235;p6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6" name="Google Shape;11236;p6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7" name="Google Shape;11237;p6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8" name="Google Shape;11238;p6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39" name="Google Shape;11239;p6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0" name="Google Shape;11240;p66"/>
          <p:cNvGrpSpPr/>
          <p:nvPr/>
        </p:nvGrpSpPr>
        <p:grpSpPr>
          <a:xfrm>
            <a:off x="3698946" y="2606255"/>
            <a:ext cx="155591" cy="498915"/>
            <a:chOff x="2774209" y="1954691"/>
            <a:chExt cx="116693" cy="374186"/>
          </a:xfrm>
        </p:grpSpPr>
        <p:sp>
          <p:nvSpPr>
            <p:cNvPr id="11241" name="Google Shape;11241;p6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2" name="Google Shape;11242;p6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3" name="Google Shape;11243;p66"/>
          <p:cNvGrpSpPr/>
          <p:nvPr/>
        </p:nvGrpSpPr>
        <p:grpSpPr>
          <a:xfrm>
            <a:off x="5356580" y="1999883"/>
            <a:ext cx="420123" cy="479196"/>
            <a:chOff x="4017435" y="1499912"/>
            <a:chExt cx="315092" cy="359397"/>
          </a:xfrm>
        </p:grpSpPr>
        <p:sp>
          <p:nvSpPr>
            <p:cNvPr id="11244" name="Google Shape;11244;p6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5" name="Google Shape;11245;p6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46" name="Google Shape;11246;p66"/>
          <p:cNvGrpSpPr/>
          <p:nvPr/>
        </p:nvGrpSpPr>
        <p:grpSpPr>
          <a:xfrm>
            <a:off x="5284869" y="2666346"/>
            <a:ext cx="498872" cy="378733"/>
            <a:chOff x="3963652" y="1999759"/>
            <a:chExt cx="374154" cy="284050"/>
          </a:xfrm>
        </p:grpSpPr>
        <p:sp>
          <p:nvSpPr>
            <p:cNvPr id="11247" name="Google Shape;11247;p6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8" name="Google Shape;11248;p6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49" name="Google Shape;11249;p6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0" name="Google Shape;11250;p66"/>
          <p:cNvGrpSpPr/>
          <p:nvPr/>
        </p:nvGrpSpPr>
        <p:grpSpPr>
          <a:xfrm>
            <a:off x="2370048" y="2686488"/>
            <a:ext cx="501925" cy="338363"/>
            <a:chOff x="1777536" y="2014866"/>
            <a:chExt cx="376444" cy="253772"/>
          </a:xfrm>
        </p:grpSpPr>
        <p:sp>
          <p:nvSpPr>
            <p:cNvPr id="11251" name="Google Shape;11251;p6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2" name="Google Shape;11252;p6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3" name="Google Shape;11253;p6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4" name="Google Shape;11254;p6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5" name="Google Shape;11255;p6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56" name="Google Shape;11256;p66"/>
          <p:cNvGrpSpPr/>
          <p:nvPr/>
        </p:nvGrpSpPr>
        <p:grpSpPr>
          <a:xfrm>
            <a:off x="1746500" y="2743101"/>
            <a:ext cx="498872" cy="226240"/>
            <a:chOff x="1309875" y="2057326"/>
            <a:chExt cx="374154" cy="169680"/>
          </a:xfrm>
        </p:grpSpPr>
        <p:sp>
          <p:nvSpPr>
            <p:cNvPr id="11257" name="Google Shape;11257;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8" name="Google Shape;11258;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59" name="Google Shape;11259;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0" name="Google Shape;11260;p6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1" name="Google Shape;11261;p6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2" name="Google Shape;11262;p6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3" name="Google Shape;11263;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4" name="Google Shape;11264;p6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5" name="Google Shape;11265;p6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6" name="Google Shape;11266;p6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67" name="Google Shape;11267;p6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68" name="Google Shape;11268;p66"/>
          <p:cNvSpPr/>
          <p:nvPr/>
        </p:nvSpPr>
        <p:spPr>
          <a:xfrm>
            <a:off x="1149711" y="2768334"/>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69" name="Google Shape;11269;p66"/>
          <p:cNvGrpSpPr/>
          <p:nvPr/>
        </p:nvGrpSpPr>
        <p:grpSpPr>
          <a:xfrm>
            <a:off x="3129934" y="2606086"/>
            <a:ext cx="151519" cy="497557"/>
            <a:chOff x="2347450" y="1954564"/>
            <a:chExt cx="113639" cy="373168"/>
          </a:xfrm>
        </p:grpSpPr>
        <p:sp>
          <p:nvSpPr>
            <p:cNvPr id="11270" name="Google Shape;11270;p6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1" name="Google Shape;11271;p6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72" name="Google Shape;11272;p66"/>
          <p:cNvSpPr/>
          <p:nvPr/>
        </p:nvSpPr>
        <p:spPr>
          <a:xfrm>
            <a:off x="1148694" y="2115780"/>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73" name="Google Shape;11273;p66"/>
          <p:cNvGrpSpPr/>
          <p:nvPr/>
        </p:nvGrpSpPr>
        <p:grpSpPr>
          <a:xfrm>
            <a:off x="4146804" y="1999841"/>
            <a:ext cx="440817" cy="477839"/>
            <a:chOff x="3110102" y="1499880"/>
            <a:chExt cx="330613" cy="358379"/>
          </a:xfrm>
        </p:grpSpPr>
        <p:sp>
          <p:nvSpPr>
            <p:cNvPr id="11274" name="Google Shape;11274;p6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5" name="Google Shape;11275;p6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6" name="Google Shape;11276;p6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7" name="Google Shape;11277;p6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8" name="Google Shape;11278;p6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79" name="Google Shape;11279;p6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0" name="Google Shape;11280;p6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281" name="Google Shape;11281;p66"/>
          <p:cNvSpPr/>
          <p:nvPr/>
        </p:nvSpPr>
        <p:spPr>
          <a:xfrm>
            <a:off x="4262446" y="2605619"/>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282" name="Google Shape;11282;p66"/>
          <p:cNvGrpSpPr/>
          <p:nvPr/>
        </p:nvGrpSpPr>
        <p:grpSpPr>
          <a:xfrm>
            <a:off x="4647433" y="2666346"/>
            <a:ext cx="498363" cy="378733"/>
            <a:chOff x="3531200" y="1999759"/>
            <a:chExt cx="373772" cy="284050"/>
          </a:xfrm>
        </p:grpSpPr>
        <p:sp>
          <p:nvSpPr>
            <p:cNvPr id="11283" name="Google Shape;11283;p6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4" name="Google Shape;11284;p6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5" name="Google Shape;11285;p6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6" name="Google Shape;11286;p6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287" name="Google Shape;11287;p66"/>
          <p:cNvGrpSpPr/>
          <p:nvPr/>
        </p:nvGrpSpPr>
        <p:grpSpPr>
          <a:xfrm>
            <a:off x="3556078" y="2000391"/>
            <a:ext cx="440308" cy="478687"/>
            <a:chOff x="2667058" y="1500293"/>
            <a:chExt cx="330231" cy="359015"/>
          </a:xfrm>
        </p:grpSpPr>
        <p:sp>
          <p:nvSpPr>
            <p:cNvPr id="11288" name="Google Shape;11288;p6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89" name="Google Shape;11289;p6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0" name="Google Shape;11290;p6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1" name="Google Shape;11291;p6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2" name="Google Shape;11292;p6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3" name="Google Shape;11293;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4" name="Google Shape;11294;p6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5" name="Google Shape;11295;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6" name="Google Shape;11296;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7" name="Google Shape;11297;p6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8" name="Google Shape;11298;p6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299" name="Google Shape;11299;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0" name="Google Shape;11300;p6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1" name="Google Shape;11301;p6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2" name="Google Shape;11302;p6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3" name="Google Shape;11303;p6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4" name="Google Shape;11304;p6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5" name="Google Shape;11305;p6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06" name="Google Shape;11306;p66"/>
          <p:cNvGrpSpPr/>
          <p:nvPr/>
        </p:nvGrpSpPr>
        <p:grpSpPr>
          <a:xfrm>
            <a:off x="4756737" y="1999883"/>
            <a:ext cx="426696" cy="479704"/>
            <a:chOff x="3567553" y="1499912"/>
            <a:chExt cx="320022" cy="359778"/>
          </a:xfrm>
        </p:grpSpPr>
        <p:sp>
          <p:nvSpPr>
            <p:cNvPr id="11307" name="Google Shape;11307;p6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8" name="Google Shape;11308;p6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09" name="Google Shape;11309;p6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0" name="Google Shape;11310;p6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1" name="Google Shape;11311;p6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2" name="Google Shape;11312;p6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13" name="Google Shape;11313;p66"/>
          <p:cNvGrpSpPr/>
          <p:nvPr/>
        </p:nvGrpSpPr>
        <p:grpSpPr>
          <a:xfrm>
            <a:off x="1746501" y="1999884"/>
            <a:ext cx="478687" cy="478177"/>
            <a:chOff x="1309875" y="1499912"/>
            <a:chExt cx="359015" cy="358633"/>
          </a:xfrm>
        </p:grpSpPr>
        <p:sp>
          <p:nvSpPr>
            <p:cNvPr id="11314" name="Google Shape;11314;p6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5" name="Google Shape;11315;p6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6" name="Google Shape;11316;p6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7" name="Google Shape;11317;p6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8" name="Google Shape;11318;p6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19" name="Google Shape;11319;p6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0" name="Google Shape;11320;p6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1" name="Google Shape;11321;p6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2" name="Google Shape;11322;p6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3" name="Google Shape;11323;p66"/>
          <p:cNvGrpSpPr/>
          <p:nvPr/>
        </p:nvGrpSpPr>
        <p:grpSpPr>
          <a:xfrm>
            <a:off x="2959289" y="2000391"/>
            <a:ext cx="440817" cy="478687"/>
            <a:chOff x="2219466" y="1500293"/>
            <a:chExt cx="330613" cy="359015"/>
          </a:xfrm>
        </p:grpSpPr>
        <p:sp>
          <p:nvSpPr>
            <p:cNvPr id="11324" name="Google Shape;11324;p6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5" name="Google Shape;11325;p6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26" name="Google Shape;11326;p66"/>
          <p:cNvGrpSpPr/>
          <p:nvPr/>
        </p:nvGrpSpPr>
        <p:grpSpPr>
          <a:xfrm>
            <a:off x="7124725" y="2012478"/>
            <a:ext cx="326235" cy="468127"/>
            <a:chOff x="5343544" y="1509358"/>
            <a:chExt cx="244676" cy="351095"/>
          </a:xfrm>
        </p:grpSpPr>
        <p:sp>
          <p:nvSpPr>
            <p:cNvPr id="11327" name="Google Shape;11327;p6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8" name="Google Shape;11328;p6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29" name="Google Shape;11329;p6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0" name="Google Shape;11330;p66"/>
          <p:cNvGrpSpPr/>
          <p:nvPr/>
        </p:nvGrpSpPr>
        <p:grpSpPr>
          <a:xfrm>
            <a:off x="6509787" y="2012478"/>
            <a:ext cx="328228" cy="468127"/>
            <a:chOff x="4882340" y="1509358"/>
            <a:chExt cx="246171" cy="351095"/>
          </a:xfrm>
        </p:grpSpPr>
        <p:sp>
          <p:nvSpPr>
            <p:cNvPr id="11331" name="Google Shape;11331;p6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2" name="Google Shape;11332;p6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3" name="Google Shape;11333;p6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4" name="Google Shape;11334;p6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5" name="Google Shape;11335;p6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36" name="Google Shape;11336;p66"/>
          <p:cNvGrpSpPr/>
          <p:nvPr/>
        </p:nvGrpSpPr>
        <p:grpSpPr>
          <a:xfrm>
            <a:off x="8364273" y="2012012"/>
            <a:ext cx="315124" cy="468593"/>
            <a:chOff x="6273204" y="1509008"/>
            <a:chExt cx="236343" cy="351445"/>
          </a:xfrm>
        </p:grpSpPr>
        <p:sp>
          <p:nvSpPr>
            <p:cNvPr id="11337" name="Google Shape;11337;p6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38" name="Google Shape;11338;p6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39" name="Google Shape;11339;p66"/>
          <p:cNvSpPr/>
          <p:nvPr/>
        </p:nvSpPr>
        <p:spPr>
          <a:xfrm>
            <a:off x="7746281" y="2012986"/>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40" name="Google Shape;11340;p66"/>
          <p:cNvGrpSpPr/>
          <p:nvPr/>
        </p:nvGrpSpPr>
        <p:grpSpPr>
          <a:xfrm>
            <a:off x="9626041" y="2010993"/>
            <a:ext cx="255500" cy="469612"/>
            <a:chOff x="7219530" y="1508244"/>
            <a:chExt cx="191625" cy="352209"/>
          </a:xfrm>
        </p:grpSpPr>
        <p:sp>
          <p:nvSpPr>
            <p:cNvPr id="11341" name="Google Shape;11341;p6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2" name="Google Shape;11342;p6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43" name="Google Shape;11343;p66"/>
          <p:cNvGrpSpPr/>
          <p:nvPr/>
        </p:nvGrpSpPr>
        <p:grpSpPr>
          <a:xfrm>
            <a:off x="10265745" y="2011502"/>
            <a:ext cx="206563" cy="469103"/>
            <a:chOff x="7699309" y="1508626"/>
            <a:chExt cx="154922" cy="351827"/>
          </a:xfrm>
        </p:grpSpPr>
        <p:sp>
          <p:nvSpPr>
            <p:cNvPr id="11344" name="Google Shape;11344;p6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5" name="Google Shape;11345;p6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6" name="Google Shape;11346;p6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7" name="Google Shape;11347;p6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8" name="Google Shape;11348;p6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49" name="Google Shape;11349;p6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0" name="Google Shape;11350;p6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1" name="Google Shape;11351;p66"/>
          <p:cNvGrpSpPr/>
          <p:nvPr/>
        </p:nvGrpSpPr>
        <p:grpSpPr>
          <a:xfrm>
            <a:off x="10882253" y="2012011"/>
            <a:ext cx="204528" cy="468085"/>
            <a:chOff x="8161690" y="1509008"/>
            <a:chExt cx="153396" cy="351064"/>
          </a:xfrm>
        </p:grpSpPr>
        <p:sp>
          <p:nvSpPr>
            <p:cNvPr id="11352" name="Google Shape;11352;p6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3" name="Google Shape;11353;p6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4" name="Google Shape;11354;p6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5" name="Google Shape;11355;p6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56" name="Google Shape;11356;p66"/>
          <p:cNvGrpSpPr/>
          <p:nvPr/>
        </p:nvGrpSpPr>
        <p:grpSpPr>
          <a:xfrm>
            <a:off x="8995921" y="2011841"/>
            <a:ext cx="284295" cy="469739"/>
            <a:chOff x="6746940" y="1508881"/>
            <a:chExt cx="213221" cy="352304"/>
          </a:xfrm>
        </p:grpSpPr>
        <p:sp>
          <p:nvSpPr>
            <p:cNvPr id="11357" name="Google Shape;11357;p6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8" name="Google Shape;11358;p6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59" name="Google Shape;11359;p6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0" name="Google Shape;11360;p6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1" name="Google Shape;11361;p66"/>
          <p:cNvGrpSpPr/>
          <p:nvPr/>
        </p:nvGrpSpPr>
        <p:grpSpPr>
          <a:xfrm>
            <a:off x="7693781" y="2676821"/>
            <a:ext cx="467576" cy="389463"/>
            <a:chOff x="5770336" y="2007615"/>
            <a:chExt cx="350682" cy="292097"/>
          </a:xfrm>
        </p:grpSpPr>
        <p:sp>
          <p:nvSpPr>
            <p:cNvPr id="11362" name="Google Shape;11362;p6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3" name="Google Shape;11363;p6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4" name="Google Shape;11364;p6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5" name="Google Shape;11365;p6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66" name="Google Shape;11366;p66"/>
          <p:cNvGrpSpPr/>
          <p:nvPr/>
        </p:nvGrpSpPr>
        <p:grpSpPr>
          <a:xfrm>
            <a:off x="7102504" y="2640478"/>
            <a:ext cx="467109" cy="461639"/>
            <a:chOff x="5326878" y="1980358"/>
            <a:chExt cx="350332" cy="346229"/>
          </a:xfrm>
        </p:grpSpPr>
        <p:sp>
          <p:nvSpPr>
            <p:cNvPr id="11367" name="Google Shape;11367;p6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8" name="Google Shape;11368;p6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69" name="Google Shape;11369;p6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0" name="Google Shape;11370;p6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71" name="Google Shape;11371;p66"/>
          <p:cNvSpPr/>
          <p:nvPr/>
        </p:nvSpPr>
        <p:spPr>
          <a:xfrm>
            <a:off x="10657033" y="2637043"/>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372" name="Google Shape;11372;p66"/>
          <p:cNvGrpSpPr/>
          <p:nvPr/>
        </p:nvGrpSpPr>
        <p:grpSpPr>
          <a:xfrm>
            <a:off x="6511780" y="2656762"/>
            <a:ext cx="467067" cy="430724"/>
            <a:chOff x="4883835" y="1992571"/>
            <a:chExt cx="350300" cy="323043"/>
          </a:xfrm>
        </p:grpSpPr>
        <p:sp>
          <p:nvSpPr>
            <p:cNvPr id="11373" name="Google Shape;11373;p6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4" name="Google Shape;11374;p6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5" name="Google Shape;11375;p6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6" name="Google Shape;11376;p6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7" name="Google Shape;11377;p6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78" name="Google Shape;11378;p6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79" name="Google Shape;11379;p66"/>
          <p:cNvGrpSpPr/>
          <p:nvPr/>
        </p:nvGrpSpPr>
        <p:grpSpPr>
          <a:xfrm>
            <a:off x="10065290" y="2638569"/>
            <a:ext cx="444380" cy="466600"/>
            <a:chOff x="7548967" y="1978927"/>
            <a:chExt cx="333285" cy="349950"/>
          </a:xfrm>
        </p:grpSpPr>
        <p:sp>
          <p:nvSpPr>
            <p:cNvPr id="11380" name="Google Shape;11380;p6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1" name="Google Shape;11381;p6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2" name="Google Shape;11382;p6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3" name="Google Shape;11383;p6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4" name="Google Shape;11384;p6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5" name="Google Shape;11385;p6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6" name="Google Shape;11386;p6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87" name="Google Shape;11387;p66"/>
          <p:cNvGrpSpPr/>
          <p:nvPr/>
        </p:nvGrpSpPr>
        <p:grpSpPr>
          <a:xfrm>
            <a:off x="8285523" y="2638569"/>
            <a:ext cx="462020" cy="467067"/>
            <a:chOff x="6214142" y="1978927"/>
            <a:chExt cx="346515" cy="350300"/>
          </a:xfrm>
        </p:grpSpPr>
        <p:sp>
          <p:nvSpPr>
            <p:cNvPr id="11388" name="Google Shape;11388;p6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89" name="Google Shape;11389;p6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390" name="Google Shape;11390;p66"/>
          <p:cNvGrpSpPr/>
          <p:nvPr/>
        </p:nvGrpSpPr>
        <p:grpSpPr>
          <a:xfrm>
            <a:off x="9474565" y="2638060"/>
            <a:ext cx="444380" cy="467576"/>
            <a:chOff x="7105923" y="1978545"/>
            <a:chExt cx="333285" cy="350682"/>
          </a:xfrm>
        </p:grpSpPr>
        <p:sp>
          <p:nvSpPr>
            <p:cNvPr id="11391" name="Google Shape;11391;p6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2" name="Google Shape;11392;p6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3" name="Google Shape;11393;p6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4" name="Google Shape;11394;p6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5" name="Google Shape;11395;p6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6" name="Google Shape;11396;p6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7" name="Google Shape;11397;p6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398" name="Google Shape;11398;p66"/>
          <p:cNvSpPr/>
          <p:nvPr/>
        </p:nvSpPr>
        <p:spPr>
          <a:xfrm>
            <a:off x="8878285" y="2638060"/>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399" name="Google Shape;11399;p66"/>
          <p:cNvSpPr/>
          <p:nvPr/>
        </p:nvSpPr>
        <p:spPr>
          <a:xfrm>
            <a:off x="5473197" y="3229677"/>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00" name="Google Shape;11400;p66"/>
          <p:cNvGrpSpPr/>
          <p:nvPr/>
        </p:nvGrpSpPr>
        <p:grpSpPr>
          <a:xfrm>
            <a:off x="4821875" y="3229803"/>
            <a:ext cx="271191" cy="469103"/>
            <a:chOff x="3616406" y="2422352"/>
            <a:chExt cx="203393" cy="351827"/>
          </a:xfrm>
        </p:grpSpPr>
        <p:sp>
          <p:nvSpPr>
            <p:cNvPr id="11401" name="Google Shape;11401;p6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2" name="Google Shape;11402;p6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3" name="Google Shape;11403;p66"/>
          <p:cNvGrpSpPr/>
          <p:nvPr/>
        </p:nvGrpSpPr>
        <p:grpSpPr>
          <a:xfrm>
            <a:off x="1170916" y="3229294"/>
            <a:ext cx="363595" cy="469103"/>
            <a:chOff x="913012" y="2421970"/>
            <a:chExt cx="272696" cy="351827"/>
          </a:xfrm>
        </p:grpSpPr>
        <p:sp>
          <p:nvSpPr>
            <p:cNvPr id="11404" name="Google Shape;11404;p6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5" name="Google Shape;11405;p6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6" name="Google Shape;11406;p6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07" name="Google Shape;11407;p6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08" name="Google Shape;11408;p66"/>
          <p:cNvGrpSpPr/>
          <p:nvPr/>
        </p:nvGrpSpPr>
        <p:grpSpPr>
          <a:xfrm>
            <a:off x="3032992" y="3229804"/>
            <a:ext cx="340865" cy="468593"/>
            <a:chOff x="2274743" y="2422352"/>
            <a:chExt cx="255649" cy="351445"/>
          </a:xfrm>
        </p:grpSpPr>
        <p:sp>
          <p:nvSpPr>
            <p:cNvPr id="11409" name="Google Shape;11409;p6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0" name="Google Shape;11410;p6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1" name="Google Shape;11411;p6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2" name="Google Shape;11412;p66"/>
          <p:cNvGrpSpPr/>
          <p:nvPr/>
        </p:nvGrpSpPr>
        <p:grpSpPr>
          <a:xfrm>
            <a:off x="3611631" y="3228319"/>
            <a:ext cx="328736" cy="470077"/>
            <a:chOff x="2708723" y="2421239"/>
            <a:chExt cx="246552" cy="352558"/>
          </a:xfrm>
        </p:grpSpPr>
        <p:sp>
          <p:nvSpPr>
            <p:cNvPr id="11413" name="Google Shape;11413;p6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4" name="Google Shape;11414;p6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15" name="Google Shape;11415;p66"/>
          <p:cNvGrpSpPr/>
          <p:nvPr/>
        </p:nvGrpSpPr>
        <p:grpSpPr>
          <a:xfrm>
            <a:off x="2447314" y="3229803"/>
            <a:ext cx="345911" cy="467619"/>
            <a:chOff x="1835485" y="2422352"/>
            <a:chExt cx="259433" cy="350714"/>
          </a:xfrm>
        </p:grpSpPr>
        <p:sp>
          <p:nvSpPr>
            <p:cNvPr id="11416" name="Google Shape;11416;p6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7" name="Google Shape;11417;p6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8" name="Google Shape;11418;p6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19" name="Google Shape;11419;p6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0" name="Google Shape;11420;p6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1" name="Google Shape;11421;p6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2" name="Google Shape;11422;p6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3" name="Google Shape;11423;p66"/>
          <p:cNvGrpSpPr/>
          <p:nvPr/>
        </p:nvGrpSpPr>
        <p:grpSpPr>
          <a:xfrm>
            <a:off x="4200321" y="3229804"/>
            <a:ext cx="283319" cy="468593"/>
            <a:chOff x="3150240" y="2422352"/>
            <a:chExt cx="212489" cy="351445"/>
          </a:xfrm>
        </p:grpSpPr>
        <p:sp>
          <p:nvSpPr>
            <p:cNvPr id="11424" name="Google Shape;11424;p6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5" name="Google Shape;11425;p6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26" name="Google Shape;11426;p66"/>
          <p:cNvGrpSpPr/>
          <p:nvPr/>
        </p:nvGrpSpPr>
        <p:grpSpPr>
          <a:xfrm>
            <a:off x="1822747" y="3229505"/>
            <a:ext cx="359015" cy="469400"/>
            <a:chOff x="1367060" y="2422129"/>
            <a:chExt cx="269261" cy="352050"/>
          </a:xfrm>
        </p:grpSpPr>
        <p:sp>
          <p:nvSpPr>
            <p:cNvPr id="11427" name="Google Shape;11427;p6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8" name="Google Shape;11428;p6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29" name="Google Shape;11429;p6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0" name="Google Shape;11430;p6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1" name="Google Shape;11431;p6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2" name="Google Shape;11432;p6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3" name="Google Shape;11433;p6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4" name="Google Shape;11434;p6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5" name="Google Shape;11435;p6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6" name="Google Shape;11436;p6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7" name="Google Shape;11437;p6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8" name="Google Shape;11438;p6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39" name="Google Shape;11439;p6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0" name="Google Shape;11440;p6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441" name="Google Shape;11441;p66"/>
          <p:cNvSpPr/>
          <p:nvPr/>
        </p:nvSpPr>
        <p:spPr>
          <a:xfrm>
            <a:off x="9434659" y="3234552"/>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442" name="Google Shape;11442;p66"/>
          <p:cNvGrpSpPr/>
          <p:nvPr/>
        </p:nvGrpSpPr>
        <p:grpSpPr>
          <a:xfrm>
            <a:off x="6510254" y="3233873"/>
            <a:ext cx="366097" cy="467576"/>
            <a:chOff x="4882690" y="2425405"/>
            <a:chExt cx="274573" cy="350682"/>
          </a:xfrm>
        </p:grpSpPr>
        <p:sp>
          <p:nvSpPr>
            <p:cNvPr id="11443" name="Google Shape;11443;p6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4" name="Google Shape;11444;p6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5" name="Google Shape;11445;p66"/>
          <p:cNvGrpSpPr/>
          <p:nvPr/>
        </p:nvGrpSpPr>
        <p:grpSpPr>
          <a:xfrm>
            <a:off x="8836853" y="3258513"/>
            <a:ext cx="474657" cy="417663"/>
            <a:chOff x="6627639" y="2443884"/>
            <a:chExt cx="355993" cy="313247"/>
          </a:xfrm>
        </p:grpSpPr>
        <p:sp>
          <p:nvSpPr>
            <p:cNvPr id="11446" name="Google Shape;11446;p6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7" name="Google Shape;11447;p6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48" name="Google Shape;11448;p6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49" name="Google Shape;11449;p66"/>
          <p:cNvGrpSpPr/>
          <p:nvPr/>
        </p:nvGrpSpPr>
        <p:grpSpPr>
          <a:xfrm>
            <a:off x="8244602" y="3282853"/>
            <a:ext cx="468593" cy="370635"/>
            <a:chOff x="6183451" y="2462140"/>
            <a:chExt cx="351445" cy="277976"/>
          </a:xfrm>
        </p:grpSpPr>
        <p:sp>
          <p:nvSpPr>
            <p:cNvPr id="11450" name="Google Shape;11450;p6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1" name="Google Shape;11451;p6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2" name="Google Shape;11452;p6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3" name="Google Shape;11453;p6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4" name="Google Shape;11454;p6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5" name="Google Shape;11455;p6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6" name="Google Shape;11456;p6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57" name="Google Shape;11457;p66"/>
          <p:cNvGrpSpPr/>
          <p:nvPr/>
        </p:nvGrpSpPr>
        <p:grpSpPr>
          <a:xfrm>
            <a:off x="7647303" y="3239812"/>
            <a:ext cx="471139" cy="455065"/>
            <a:chOff x="5735477" y="2429858"/>
            <a:chExt cx="353354" cy="341299"/>
          </a:xfrm>
        </p:grpSpPr>
        <p:sp>
          <p:nvSpPr>
            <p:cNvPr id="11458" name="Google Shape;11458;p6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59" name="Google Shape;11459;p6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0" name="Google Shape;11460;p6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1" name="Google Shape;11461;p6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2" name="Google Shape;11462;p6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3" name="Google Shape;11463;p6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64" name="Google Shape;11464;p66"/>
          <p:cNvGrpSpPr/>
          <p:nvPr/>
        </p:nvGrpSpPr>
        <p:grpSpPr>
          <a:xfrm>
            <a:off x="6991647" y="3262631"/>
            <a:ext cx="540340" cy="367332"/>
            <a:chOff x="5283337" y="2478774"/>
            <a:chExt cx="358633" cy="243913"/>
          </a:xfrm>
        </p:grpSpPr>
        <p:sp>
          <p:nvSpPr>
            <p:cNvPr id="11465" name="Google Shape;11465;p6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6" name="Google Shape;11466;p6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7" name="Google Shape;11467;p6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8" name="Google Shape;11468;p6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69" name="Google Shape;11469;p6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0" name="Google Shape;11470;p6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1" name="Google Shape;11471;p6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2" name="Google Shape;11472;p6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3" name="Google Shape;11473;p6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4" name="Google Shape;11474;p6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5" name="Google Shape;11475;p6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6" name="Google Shape;11476;p6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7" name="Google Shape;11477;p6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8" name="Google Shape;11478;p6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79" name="Google Shape;11479;p6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0" name="Google Shape;11480;p6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1" name="Google Shape;11481;p6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82" name="Google Shape;11482;p66"/>
          <p:cNvGrpSpPr/>
          <p:nvPr/>
        </p:nvGrpSpPr>
        <p:grpSpPr>
          <a:xfrm>
            <a:off x="10619671" y="3294431"/>
            <a:ext cx="482757" cy="344893"/>
            <a:chOff x="7964753" y="2470823"/>
            <a:chExt cx="362068" cy="258670"/>
          </a:xfrm>
        </p:grpSpPr>
        <p:sp>
          <p:nvSpPr>
            <p:cNvPr id="11483" name="Google Shape;11483;p6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4" name="Google Shape;11484;p6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5" name="Google Shape;11485;p6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6" name="Google Shape;11486;p6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7" name="Google Shape;11487;p6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8" name="Google Shape;11488;p6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89" name="Google Shape;11489;p6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0" name="Google Shape;11490;p6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1" name="Google Shape;11491;p6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2" name="Google Shape;11492;p66"/>
          <p:cNvGrpSpPr/>
          <p:nvPr/>
        </p:nvGrpSpPr>
        <p:grpSpPr>
          <a:xfrm>
            <a:off x="10032466" y="3275263"/>
            <a:ext cx="467109" cy="385264"/>
            <a:chOff x="7524349" y="2456447"/>
            <a:chExt cx="350332" cy="288948"/>
          </a:xfrm>
        </p:grpSpPr>
        <p:sp>
          <p:nvSpPr>
            <p:cNvPr id="11493" name="Google Shape;11493;p6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4" name="Google Shape;11494;p6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5" name="Google Shape;11495;p6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6" name="Google Shape;11496;p6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497" name="Google Shape;11497;p6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498" name="Google Shape;11498;p66"/>
          <p:cNvGrpSpPr/>
          <p:nvPr/>
        </p:nvGrpSpPr>
        <p:grpSpPr>
          <a:xfrm>
            <a:off x="5296999" y="3858949"/>
            <a:ext cx="473640" cy="475633"/>
            <a:chOff x="3972749" y="2894211"/>
            <a:chExt cx="355230" cy="356725"/>
          </a:xfrm>
        </p:grpSpPr>
        <p:sp>
          <p:nvSpPr>
            <p:cNvPr id="11499" name="Google Shape;11499;p6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0" name="Google Shape;11500;p6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1" name="Google Shape;11501;p6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2" name="Google Shape;11502;p6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3" name="Google Shape;11503;p6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04" name="Google Shape;11504;p66"/>
          <p:cNvGrpSpPr/>
          <p:nvPr/>
        </p:nvGrpSpPr>
        <p:grpSpPr>
          <a:xfrm>
            <a:off x="4703730" y="3891728"/>
            <a:ext cx="474657" cy="410539"/>
            <a:chOff x="3527797" y="2918796"/>
            <a:chExt cx="355993" cy="307904"/>
          </a:xfrm>
        </p:grpSpPr>
        <p:sp>
          <p:nvSpPr>
            <p:cNvPr id="11505" name="Google Shape;11505;p6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6" name="Google Shape;11506;p6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7" name="Google Shape;11507;p6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8" name="Google Shape;11508;p6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09" name="Google Shape;11509;p6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0" name="Google Shape;11510;p6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1" name="Google Shape;11511;p6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2" name="Google Shape;11512;p6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3" name="Google Shape;11513;p6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4" name="Google Shape;11514;p6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5" name="Google Shape;11515;p66"/>
          <p:cNvGrpSpPr/>
          <p:nvPr/>
        </p:nvGrpSpPr>
        <p:grpSpPr>
          <a:xfrm>
            <a:off x="4110461" y="3894612"/>
            <a:ext cx="475167" cy="403117"/>
            <a:chOff x="3082845" y="2920959"/>
            <a:chExt cx="356375" cy="302338"/>
          </a:xfrm>
        </p:grpSpPr>
        <p:sp>
          <p:nvSpPr>
            <p:cNvPr id="11516" name="Google Shape;11516;p6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17" name="Google Shape;11517;p6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18" name="Google Shape;11518;p66"/>
          <p:cNvGrpSpPr/>
          <p:nvPr/>
        </p:nvGrpSpPr>
        <p:grpSpPr>
          <a:xfrm>
            <a:off x="3518718" y="3859923"/>
            <a:ext cx="474149" cy="474149"/>
            <a:chOff x="2639038" y="2894942"/>
            <a:chExt cx="355612" cy="355612"/>
          </a:xfrm>
        </p:grpSpPr>
        <p:sp>
          <p:nvSpPr>
            <p:cNvPr id="11519" name="Google Shape;11519;p6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0" name="Google Shape;11520;p6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21" name="Google Shape;11521;p66"/>
          <p:cNvGrpSpPr/>
          <p:nvPr/>
        </p:nvGrpSpPr>
        <p:grpSpPr>
          <a:xfrm>
            <a:off x="2925958" y="3918487"/>
            <a:ext cx="474657" cy="357021"/>
            <a:chOff x="2194468" y="2938865"/>
            <a:chExt cx="355993" cy="267766"/>
          </a:xfrm>
        </p:grpSpPr>
        <p:sp>
          <p:nvSpPr>
            <p:cNvPr id="11522" name="Google Shape;11522;p6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3" name="Google Shape;11523;p6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4" name="Google Shape;11524;p6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5" name="Google Shape;11525;p6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6" name="Google Shape;11526;p6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7" name="Google Shape;11527;p6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8" name="Google Shape;11528;p6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29" name="Google Shape;11529;p6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0" name="Google Shape;11530;p6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1" name="Google Shape;11531;p6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2" name="Google Shape;11532;p6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3" name="Google Shape;11533;p6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4" name="Google Shape;11534;p6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5" name="Google Shape;11535;p6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6" name="Google Shape;11536;p6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7" name="Google Shape;11537;p6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8" name="Google Shape;11538;p6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39" name="Google Shape;11539;p6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0" name="Google Shape;11540;p6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1" name="Google Shape;11541;p6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42" name="Google Shape;11542;p66"/>
          <p:cNvGrpSpPr/>
          <p:nvPr/>
        </p:nvGrpSpPr>
        <p:grpSpPr>
          <a:xfrm>
            <a:off x="2333197" y="3859415"/>
            <a:ext cx="474657" cy="474149"/>
            <a:chOff x="1749897" y="2894561"/>
            <a:chExt cx="355993" cy="355612"/>
          </a:xfrm>
        </p:grpSpPr>
        <p:sp>
          <p:nvSpPr>
            <p:cNvPr id="11543" name="Google Shape;11543;p6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4" name="Google Shape;11544;p6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5" name="Google Shape;11545;p6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6" name="Google Shape;11546;p6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7" name="Google Shape;11547;p6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8" name="Google Shape;11548;p6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49" name="Google Shape;11549;p6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0" name="Google Shape;11550;p6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1" name="Google Shape;11551;p6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2" name="Google Shape;11552;p6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3" name="Google Shape;11553;p6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54" name="Google Shape;11554;p66"/>
          <p:cNvGrpSpPr/>
          <p:nvPr/>
        </p:nvGrpSpPr>
        <p:grpSpPr>
          <a:xfrm>
            <a:off x="1740436" y="3858948"/>
            <a:ext cx="476693" cy="476651"/>
            <a:chOff x="1305327" y="2894211"/>
            <a:chExt cx="357520" cy="357488"/>
          </a:xfrm>
        </p:grpSpPr>
        <p:sp>
          <p:nvSpPr>
            <p:cNvPr id="11555" name="Google Shape;11555;p6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6" name="Google Shape;11556;p6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7" name="Google Shape;11557;p6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8" name="Google Shape;11558;p6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59" name="Google Shape;11559;p6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0" name="Google Shape;11560;p66"/>
          <p:cNvGrpSpPr/>
          <p:nvPr/>
        </p:nvGrpSpPr>
        <p:grpSpPr>
          <a:xfrm>
            <a:off x="1138600" y="3859627"/>
            <a:ext cx="485472" cy="471053"/>
            <a:chOff x="853950" y="2894720"/>
            <a:chExt cx="364104" cy="353290"/>
          </a:xfrm>
        </p:grpSpPr>
        <p:sp>
          <p:nvSpPr>
            <p:cNvPr id="11561" name="Google Shape;11561;p6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2" name="Google Shape;11562;p6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3" name="Google Shape;11563;p6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4" name="Google Shape;11564;p6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5" name="Google Shape;11565;p6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6" name="Google Shape;11566;p6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67" name="Google Shape;11567;p6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68" name="Google Shape;11568;p66"/>
          <p:cNvGrpSpPr/>
          <p:nvPr/>
        </p:nvGrpSpPr>
        <p:grpSpPr>
          <a:xfrm>
            <a:off x="9422065" y="3883459"/>
            <a:ext cx="469612" cy="446584"/>
            <a:chOff x="7066548" y="2912594"/>
            <a:chExt cx="352209" cy="334938"/>
          </a:xfrm>
        </p:grpSpPr>
        <p:sp>
          <p:nvSpPr>
            <p:cNvPr id="11569" name="Google Shape;11569;p6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0" name="Google Shape;11570;p6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1" name="Google Shape;11571;p6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2" name="Google Shape;11572;p6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3" name="Google Shape;11573;p6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4" name="Google Shape;11574;p6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575" name="Google Shape;11575;p66"/>
          <p:cNvSpPr/>
          <p:nvPr/>
        </p:nvSpPr>
        <p:spPr>
          <a:xfrm>
            <a:off x="8788382" y="3845294"/>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6" name="Google Shape;11576;p66"/>
          <p:cNvSpPr/>
          <p:nvPr/>
        </p:nvSpPr>
        <p:spPr>
          <a:xfrm>
            <a:off x="8179973" y="3869041"/>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577" name="Google Shape;11577;p66"/>
          <p:cNvGrpSpPr/>
          <p:nvPr/>
        </p:nvGrpSpPr>
        <p:grpSpPr>
          <a:xfrm>
            <a:off x="10055197" y="3873070"/>
            <a:ext cx="424660" cy="469612"/>
            <a:chOff x="7541397" y="2904802"/>
            <a:chExt cx="318495" cy="352209"/>
          </a:xfrm>
        </p:grpSpPr>
        <p:sp>
          <p:nvSpPr>
            <p:cNvPr id="11578" name="Google Shape;11578;p6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79" name="Google Shape;11579;p6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0" name="Google Shape;11580;p66"/>
          <p:cNvGrpSpPr/>
          <p:nvPr/>
        </p:nvGrpSpPr>
        <p:grpSpPr>
          <a:xfrm>
            <a:off x="10670687" y="3872053"/>
            <a:ext cx="409012" cy="468593"/>
            <a:chOff x="8003015" y="2904039"/>
            <a:chExt cx="306759" cy="351445"/>
          </a:xfrm>
        </p:grpSpPr>
        <p:sp>
          <p:nvSpPr>
            <p:cNvPr id="11581" name="Google Shape;11581;p6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2" name="Google Shape;11582;p6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3" name="Google Shape;11583;p6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4" name="Google Shape;11584;p6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5" name="Google Shape;11585;p6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6" name="Google Shape;11586;p6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87" name="Google Shape;11587;p66"/>
          <p:cNvGrpSpPr/>
          <p:nvPr/>
        </p:nvGrpSpPr>
        <p:grpSpPr>
          <a:xfrm>
            <a:off x="7583693" y="3847328"/>
            <a:ext cx="492851" cy="492808"/>
            <a:chOff x="5687770" y="2885496"/>
            <a:chExt cx="369638" cy="369606"/>
          </a:xfrm>
        </p:grpSpPr>
        <p:sp>
          <p:nvSpPr>
            <p:cNvPr id="11588" name="Google Shape;11588;p6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89" name="Google Shape;11589;p6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0" name="Google Shape;11590;p6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1" name="Google Shape;11591;p6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2" name="Google Shape;11592;p6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3" name="Google Shape;11593;p6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4" name="Google Shape;11594;p6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5" name="Google Shape;11595;p6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6" name="Google Shape;11596;p6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597" name="Google Shape;11597;p6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598" name="Google Shape;11598;p66"/>
          <p:cNvGrpSpPr/>
          <p:nvPr/>
        </p:nvGrpSpPr>
        <p:grpSpPr>
          <a:xfrm>
            <a:off x="6509278" y="3873070"/>
            <a:ext cx="208556" cy="466049"/>
            <a:chOff x="4881958" y="2904802"/>
            <a:chExt cx="156417" cy="349537"/>
          </a:xfrm>
        </p:grpSpPr>
        <p:sp>
          <p:nvSpPr>
            <p:cNvPr id="11599" name="Google Shape;11599;p6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0" name="Google Shape;11600;p6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1" name="Google Shape;11601;p6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2" name="Google Shape;11602;p6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3" name="Google Shape;11603;p6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4" name="Google Shape;11604;p6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5" name="Google Shape;11605;p6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06" name="Google Shape;11606;p66"/>
          <p:cNvGrpSpPr/>
          <p:nvPr/>
        </p:nvGrpSpPr>
        <p:grpSpPr>
          <a:xfrm>
            <a:off x="6973758" y="3848686"/>
            <a:ext cx="494844" cy="489924"/>
            <a:chOff x="5230318" y="2886514"/>
            <a:chExt cx="371133" cy="367443"/>
          </a:xfrm>
        </p:grpSpPr>
        <p:sp>
          <p:nvSpPr>
            <p:cNvPr id="11607" name="Google Shape;11607;p6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8" name="Google Shape;11608;p6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09" name="Google Shape;11609;p6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0" name="Google Shape;11610;p6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1" name="Google Shape;11611;p6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2" name="Google Shape;11612;p6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3" name="Google Shape;11613;p6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4" name="Google Shape;11614;p6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5" name="Google Shape;11615;p6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16" name="Google Shape;11616;p66"/>
          <p:cNvGrpSpPr/>
          <p:nvPr/>
        </p:nvGrpSpPr>
        <p:grpSpPr>
          <a:xfrm>
            <a:off x="7664477" y="4579438"/>
            <a:ext cx="470120" cy="243415"/>
            <a:chOff x="5748358" y="3434578"/>
            <a:chExt cx="352590" cy="182561"/>
          </a:xfrm>
        </p:grpSpPr>
        <p:sp>
          <p:nvSpPr>
            <p:cNvPr id="11617" name="Google Shape;11617;p6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8" name="Google Shape;11618;p6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19" name="Google Shape;11619;p6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0" name="Google Shape;11620;p6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1" name="Google Shape;11621;p6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2" name="Google Shape;11622;p6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3" name="Google Shape;11623;p66"/>
          <p:cNvGrpSpPr/>
          <p:nvPr/>
        </p:nvGrpSpPr>
        <p:grpSpPr>
          <a:xfrm>
            <a:off x="1149711" y="5699695"/>
            <a:ext cx="454939" cy="479068"/>
            <a:chOff x="862283" y="4274771"/>
            <a:chExt cx="341204" cy="359301"/>
          </a:xfrm>
        </p:grpSpPr>
        <p:sp>
          <p:nvSpPr>
            <p:cNvPr id="11624" name="Google Shape;11624;p6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5" name="Google Shape;11625;p6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6" name="Google Shape;11626;p6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27" name="Google Shape;11627;p66"/>
          <p:cNvGrpSpPr/>
          <p:nvPr/>
        </p:nvGrpSpPr>
        <p:grpSpPr>
          <a:xfrm>
            <a:off x="1862610" y="5716487"/>
            <a:ext cx="402481" cy="443828"/>
            <a:chOff x="1396957" y="4287365"/>
            <a:chExt cx="301861" cy="332871"/>
          </a:xfrm>
        </p:grpSpPr>
        <p:sp>
          <p:nvSpPr>
            <p:cNvPr id="11628" name="Google Shape;11628;p6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29" name="Google Shape;11629;p6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0" name="Google Shape;11630;p6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1" name="Google Shape;11631;p6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2" name="Google Shape;11632;p6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3" name="Google Shape;11633;p6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4" name="Google Shape;11634;p6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5" name="Google Shape;11635;p6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6" name="Google Shape;11636;p6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7" name="Google Shape;11637;p6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8" name="Google Shape;11638;p6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39" name="Google Shape;11639;p6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0" name="Google Shape;11640;p6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1" name="Google Shape;11641;p6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2" name="Google Shape;11642;p6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43" name="Google Shape;11643;p66"/>
          <p:cNvGrpSpPr/>
          <p:nvPr/>
        </p:nvGrpSpPr>
        <p:grpSpPr>
          <a:xfrm>
            <a:off x="2487175" y="5703342"/>
            <a:ext cx="528175" cy="474149"/>
            <a:chOff x="1865381" y="4277506"/>
            <a:chExt cx="396131" cy="355612"/>
          </a:xfrm>
        </p:grpSpPr>
        <p:sp>
          <p:nvSpPr>
            <p:cNvPr id="11644" name="Google Shape;11644;p6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5" name="Google Shape;11645;p6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6" name="Google Shape;11646;p6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7" name="Google Shape;11647;p6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8" name="Google Shape;11648;p6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49" name="Google Shape;11649;p6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0" name="Google Shape;11650;p66"/>
          <p:cNvGrpSpPr/>
          <p:nvPr/>
        </p:nvGrpSpPr>
        <p:grpSpPr>
          <a:xfrm>
            <a:off x="3215764" y="5738666"/>
            <a:ext cx="445864" cy="399937"/>
            <a:chOff x="2411823" y="4303999"/>
            <a:chExt cx="334398" cy="299953"/>
          </a:xfrm>
        </p:grpSpPr>
        <p:sp>
          <p:nvSpPr>
            <p:cNvPr id="11651" name="Google Shape;11651;p6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2" name="Google Shape;11652;p6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3" name="Google Shape;11653;p6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4" name="Google Shape;11654;p6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5" name="Google Shape;11655;p6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6" name="Google Shape;11656;p6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57" name="Google Shape;11657;p6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58" name="Google Shape;11658;p66"/>
          <p:cNvGrpSpPr/>
          <p:nvPr/>
        </p:nvGrpSpPr>
        <p:grpSpPr>
          <a:xfrm>
            <a:off x="3871117" y="5705376"/>
            <a:ext cx="510025" cy="467576"/>
            <a:chOff x="2903337" y="4279032"/>
            <a:chExt cx="382519" cy="350682"/>
          </a:xfrm>
        </p:grpSpPr>
        <p:sp>
          <p:nvSpPr>
            <p:cNvPr id="11659" name="Google Shape;11659;p6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0" name="Google Shape;11660;p6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1" name="Google Shape;11661;p6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2" name="Google Shape;11662;p6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3" name="Google Shape;11663;p6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4" name="Google Shape;11664;p6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5" name="Google Shape;11665;p6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6" name="Google Shape;11666;p6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7" name="Google Shape;11667;p6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8" name="Google Shape;11668;p6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69" name="Google Shape;11669;p6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0" name="Google Shape;11670;p6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1" name="Google Shape;11671;p6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2" name="Google Shape;11672;p6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3" name="Google Shape;11673;p6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74" name="Google Shape;11674;p66"/>
          <p:cNvGrpSpPr/>
          <p:nvPr/>
        </p:nvGrpSpPr>
        <p:grpSpPr>
          <a:xfrm>
            <a:off x="5244456" y="5754357"/>
            <a:ext cx="511509" cy="368599"/>
            <a:chOff x="3933342" y="4315767"/>
            <a:chExt cx="383632" cy="276449"/>
          </a:xfrm>
        </p:grpSpPr>
        <p:sp>
          <p:nvSpPr>
            <p:cNvPr id="11675" name="Google Shape;11675;p6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6" name="Google Shape;11676;p6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7" name="Google Shape;11677;p6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8" name="Google Shape;11678;p6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79" name="Google Shape;11679;p6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0" name="Google Shape;11680;p6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81" name="Google Shape;11681;p66"/>
          <p:cNvGrpSpPr/>
          <p:nvPr/>
        </p:nvGrpSpPr>
        <p:grpSpPr>
          <a:xfrm>
            <a:off x="4588088" y="5736674"/>
            <a:ext cx="449425" cy="403457"/>
            <a:chOff x="3441065" y="4302505"/>
            <a:chExt cx="337069" cy="302593"/>
          </a:xfrm>
        </p:grpSpPr>
        <p:sp>
          <p:nvSpPr>
            <p:cNvPr id="11682" name="Google Shape;11682;p6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3" name="Google Shape;11683;p6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4" name="Google Shape;11684;p6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5" name="Google Shape;11685;p6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6" name="Google Shape;11686;p6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7" name="Google Shape;11687;p6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8" name="Google Shape;11688;p6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89" name="Google Shape;11689;p6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0" name="Google Shape;11690;p6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1" name="Google Shape;11691;p6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2" name="Google Shape;11692;p6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3" name="Google Shape;11693;p6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4" name="Google Shape;11694;p6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695" name="Google Shape;11695;p66"/>
          <p:cNvGrpSpPr/>
          <p:nvPr/>
        </p:nvGrpSpPr>
        <p:grpSpPr>
          <a:xfrm>
            <a:off x="4709794" y="4483514"/>
            <a:ext cx="452437" cy="448365"/>
            <a:chOff x="3532345" y="3362635"/>
            <a:chExt cx="339328" cy="336274"/>
          </a:xfrm>
        </p:grpSpPr>
        <p:sp>
          <p:nvSpPr>
            <p:cNvPr id="11696" name="Google Shape;11696;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7" name="Google Shape;11697;p6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8" name="Google Shape;11698;p6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699" name="Google Shape;11699;p6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0" name="Google Shape;11700;p6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01" name="Google Shape;11701;p66"/>
          <p:cNvSpPr/>
          <p:nvPr/>
        </p:nvSpPr>
        <p:spPr>
          <a:xfrm>
            <a:off x="5291953" y="4466593"/>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02" name="Google Shape;11702;p66"/>
          <p:cNvGrpSpPr/>
          <p:nvPr/>
        </p:nvGrpSpPr>
        <p:grpSpPr>
          <a:xfrm>
            <a:off x="2511941" y="5078268"/>
            <a:ext cx="217164" cy="468593"/>
            <a:chOff x="1883955" y="3808700"/>
            <a:chExt cx="162873" cy="351445"/>
          </a:xfrm>
        </p:grpSpPr>
        <p:sp>
          <p:nvSpPr>
            <p:cNvPr id="11703" name="Google Shape;11703;p6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4" name="Google Shape;11704;p6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5" name="Google Shape;11705;p66"/>
          <p:cNvGrpSpPr/>
          <p:nvPr/>
        </p:nvGrpSpPr>
        <p:grpSpPr>
          <a:xfrm>
            <a:off x="1252209" y="5078945"/>
            <a:ext cx="256009" cy="468424"/>
            <a:chOff x="939156" y="3809209"/>
            <a:chExt cx="192007" cy="351318"/>
          </a:xfrm>
        </p:grpSpPr>
        <p:sp>
          <p:nvSpPr>
            <p:cNvPr id="11706" name="Google Shape;11706;p6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07" name="Google Shape;11707;p6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08" name="Google Shape;11708;p66"/>
          <p:cNvGrpSpPr/>
          <p:nvPr/>
        </p:nvGrpSpPr>
        <p:grpSpPr>
          <a:xfrm>
            <a:off x="3074890" y="5079794"/>
            <a:ext cx="258553" cy="465540"/>
            <a:chOff x="2306167" y="3809845"/>
            <a:chExt cx="193915" cy="349155"/>
          </a:xfrm>
        </p:grpSpPr>
        <p:sp>
          <p:nvSpPr>
            <p:cNvPr id="11709" name="Google Shape;11709;p6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0" name="Google Shape;11710;p6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1" name="Google Shape;11711;p6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2" name="Google Shape;11712;p6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3" name="Google Shape;11713;p6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4" name="Google Shape;11714;p6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5" name="Google Shape;11715;p6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16" name="Google Shape;11716;p66"/>
          <p:cNvGrpSpPr/>
          <p:nvPr/>
        </p:nvGrpSpPr>
        <p:grpSpPr>
          <a:xfrm>
            <a:off x="1765202" y="5076231"/>
            <a:ext cx="475124" cy="475676"/>
            <a:chOff x="1323901" y="3807173"/>
            <a:chExt cx="356343" cy="356757"/>
          </a:xfrm>
        </p:grpSpPr>
        <p:sp>
          <p:nvSpPr>
            <p:cNvPr id="11717" name="Google Shape;11717;p6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8" name="Google Shape;11718;p6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19" name="Google Shape;11719;p6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0" name="Google Shape;11720;p6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1" name="Google Shape;11721;p6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2" name="Google Shape;11722;p6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3" name="Google Shape;11723;p6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4" name="Google Shape;11724;p6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5" name="Google Shape;11725;p6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6" name="Google Shape;11726;p6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7" name="Google Shape;11727;p6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8" name="Google Shape;11728;p6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29" name="Google Shape;11729;p6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0" name="Google Shape;11730;p6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1" name="Google Shape;11731;p6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2" name="Google Shape;11732;p6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3" name="Google Shape;11733;p6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4" name="Google Shape;11734;p6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5" name="Google Shape;11735;p6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6" name="Google Shape;11736;p6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7" name="Google Shape;11737;p6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8" name="Google Shape;11738;p6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39" name="Google Shape;11739;p6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0" name="Google Shape;11740;p6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1" name="Google Shape;11741;p66"/>
          <p:cNvSpPr/>
          <p:nvPr/>
        </p:nvSpPr>
        <p:spPr>
          <a:xfrm>
            <a:off x="3716629" y="5073220"/>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2" name="Google Shape;11742;p66"/>
          <p:cNvGrpSpPr/>
          <p:nvPr/>
        </p:nvGrpSpPr>
        <p:grpSpPr>
          <a:xfrm>
            <a:off x="1145683" y="4471894"/>
            <a:ext cx="409012" cy="468593"/>
            <a:chOff x="859262" y="3353920"/>
            <a:chExt cx="306759" cy="351445"/>
          </a:xfrm>
        </p:grpSpPr>
        <p:sp>
          <p:nvSpPr>
            <p:cNvPr id="11743" name="Google Shape;11743;p6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4" name="Google Shape;11744;p6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5" name="Google Shape;11745;p6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6" name="Google Shape;11746;p6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47" name="Google Shape;11747;p6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48" name="Google Shape;11748;p66"/>
          <p:cNvSpPr/>
          <p:nvPr/>
        </p:nvSpPr>
        <p:spPr>
          <a:xfrm>
            <a:off x="1754558" y="4480842"/>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49" name="Google Shape;11749;p66"/>
          <p:cNvGrpSpPr/>
          <p:nvPr/>
        </p:nvGrpSpPr>
        <p:grpSpPr>
          <a:xfrm>
            <a:off x="5289916" y="5116137"/>
            <a:ext cx="486277" cy="393873"/>
            <a:chOff x="3967437" y="3837102"/>
            <a:chExt cx="364708" cy="295405"/>
          </a:xfrm>
        </p:grpSpPr>
        <p:sp>
          <p:nvSpPr>
            <p:cNvPr id="11750" name="Google Shape;11750;p6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1" name="Google Shape;11751;p6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2" name="Google Shape;11752;p6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3" name="Google Shape;11753;p6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4" name="Google Shape;11754;p6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755" name="Google Shape;11755;p66"/>
          <p:cNvSpPr/>
          <p:nvPr/>
        </p:nvSpPr>
        <p:spPr>
          <a:xfrm>
            <a:off x="4288696" y="5077250"/>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6" name="Google Shape;11756;p66"/>
          <p:cNvSpPr/>
          <p:nvPr/>
        </p:nvSpPr>
        <p:spPr>
          <a:xfrm>
            <a:off x="4625955" y="5104263"/>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57" name="Google Shape;11757;p66"/>
          <p:cNvSpPr/>
          <p:nvPr/>
        </p:nvSpPr>
        <p:spPr>
          <a:xfrm>
            <a:off x="7086148" y="5091414"/>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758" name="Google Shape;11758;p66"/>
          <p:cNvGrpSpPr/>
          <p:nvPr/>
        </p:nvGrpSpPr>
        <p:grpSpPr>
          <a:xfrm>
            <a:off x="7749103" y="5075268"/>
            <a:ext cx="378324" cy="411259"/>
            <a:chOff x="5964227" y="3858701"/>
            <a:chExt cx="283743" cy="308444"/>
          </a:xfrm>
        </p:grpSpPr>
        <p:sp>
          <p:nvSpPr>
            <p:cNvPr id="11759" name="Google Shape;11759;p6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0" name="Google Shape;11760;p6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1" name="Google Shape;11761;p6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2" name="Google Shape;11762;p6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63" name="Google Shape;11763;p66"/>
          <p:cNvGrpSpPr/>
          <p:nvPr/>
        </p:nvGrpSpPr>
        <p:grpSpPr>
          <a:xfrm>
            <a:off x="8324677" y="5164097"/>
            <a:ext cx="427163" cy="284803"/>
            <a:chOff x="6395908" y="3873073"/>
            <a:chExt cx="320372" cy="213602"/>
          </a:xfrm>
        </p:grpSpPr>
        <p:sp>
          <p:nvSpPr>
            <p:cNvPr id="11764" name="Google Shape;11764;p6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5" name="Google Shape;11765;p6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6" name="Google Shape;11766;p6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7" name="Google Shape;11767;p6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8" name="Google Shape;11768;p6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69" name="Google Shape;11769;p6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0" name="Google Shape;11770;p6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1" name="Google Shape;11771;p6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2" name="Google Shape;11772;p6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3" name="Google Shape;11773;p6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74" name="Google Shape;11774;p66"/>
          <p:cNvGrpSpPr/>
          <p:nvPr/>
        </p:nvGrpSpPr>
        <p:grpSpPr>
          <a:xfrm>
            <a:off x="9683853" y="5070422"/>
            <a:ext cx="476184" cy="469357"/>
            <a:chOff x="7415290" y="3802816"/>
            <a:chExt cx="357138" cy="352018"/>
          </a:xfrm>
        </p:grpSpPr>
        <p:sp>
          <p:nvSpPr>
            <p:cNvPr id="11775" name="Google Shape;11775;p6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6" name="Google Shape;11776;p6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7" name="Google Shape;11777;p6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8" name="Google Shape;11778;p6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79" name="Google Shape;11779;p6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0" name="Google Shape;11780;p6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1" name="Google Shape;11781;p6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2" name="Google Shape;11782;p6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3" name="Google Shape;11783;p66"/>
          <p:cNvGrpSpPr/>
          <p:nvPr/>
        </p:nvGrpSpPr>
        <p:grpSpPr>
          <a:xfrm>
            <a:off x="8983083" y="5111218"/>
            <a:ext cx="473640" cy="391201"/>
            <a:chOff x="6889712" y="3833413"/>
            <a:chExt cx="355230" cy="293401"/>
          </a:xfrm>
        </p:grpSpPr>
        <p:sp>
          <p:nvSpPr>
            <p:cNvPr id="11784" name="Google Shape;11784;p6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5" name="Google Shape;11785;p6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6" name="Google Shape;11786;p6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7" name="Google Shape;11787;p6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88" name="Google Shape;11788;p6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89" name="Google Shape;11789;p66"/>
          <p:cNvGrpSpPr/>
          <p:nvPr/>
        </p:nvGrpSpPr>
        <p:grpSpPr>
          <a:xfrm>
            <a:off x="10276203" y="5114494"/>
            <a:ext cx="376424" cy="449557"/>
            <a:chOff x="1635875" y="237775"/>
            <a:chExt cx="4370250" cy="5219325"/>
          </a:xfrm>
        </p:grpSpPr>
        <p:sp>
          <p:nvSpPr>
            <p:cNvPr id="11790" name="Google Shape;11790;p6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1" name="Google Shape;11791;p6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792" name="Google Shape;11792;p66"/>
          <p:cNvGrpSpPr/>
          <p:nvPr/>
        </p:nvGrpSpPr>
        <p:grpSpPr>
          <a:xfrm>
            <a:off x="4138618" y="4481520"/>
            <a:ext cx="397181" cy="450104"/>
            <a:chOff x="3103963" y="3361140"/>
            <a:chExt cx="297886" cy="337578"/>
          </a:xfrm>
        </p:grpSpPr>
        <p:sp>
          <p:nvSpPr>
            <p:cNvPr id="11793" name="Google Shape;11793;p6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4" name="Google Shape;11794;p6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5" name="Google Shape;11795;p6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6" name="Google Shape;11796;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7" name="Google Shape;11797;p6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8" name="Google Shape;11798;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799" name="Google Shape;11799;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0" name="Google Shape;11800;p6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1" name="Google Shape;11801;p6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2" name="Google Shape;11802;p6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3" name="Google Shape;11803;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4" name="Google Shape;11804;p6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5" name="Google Shape;11805;p6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6" name="Google Shape;11806;p6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7" name="Google Shape;11807;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8" name="Google Shape;11808;p6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09" name="Google Shape;11809;p6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0" name="Google Shape;11810;p6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1" name="Google Shape;11811;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2" name="Google Shape;11812;p6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3" name="Google Shape;11813;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4" name="Google Shape;11814;p6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5" name="Google Shape;11815;p6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6" name="Google Shape;11816;p6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17" name="Google Shape;11817;p66"/>
          <p:cNvGrpSpPr/>
          <p:nvPr/>
        </p:nvGrpSpPr>
        <p:grpSpPr>
          <a:xfrm>
            <a:off x="3557095" y="4481478"/>
            <a:ext cx="364061" cy="450401"/>
            <a:chOff x="2667821" y="3361108"/>
            <a:chExt cx="273046" cy="337801"/>
          </a:xfrm>
        </p:grpSpPr>
        <p:sp>
          <p:nvSpPr>
            <p:cNvPr id="11818" name="Google Shape;11818;p6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19" name="Google Shape;11819;p6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0" name="Google Shape;11820;p6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1" name="Google Shape;11821;p6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2" name="Google Shape;11822;p6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3" name="Google Shape;11823;p6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4" name="Google Shape;11824;p6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5" name="Google Shape;11825;p6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6" name="Google Shape;11826;p6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7" name="Google Shape;11827;p6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8" name="Google Shape;11828;p6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29" name="Google Shape;11829;p6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0" name="Google Shape;11830;p6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1" name="Google Shape;11831;p6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2" name="Google Shape;11832;p6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3" name="Google Shape;11833;p6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4" name="Google Shape;11834;p6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5" name="Google Shape;11835;p6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6" name="Google Shape;11836;p6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37" name="Google Shape;11837;p66"/>
          <p:cNvGrpSpPr/>
          <p:nvPr/>
        </p:nvGrpSpPr>
        <p:grpSpPr>
          <a:xfrm>
            <a:off x="2949960" y="4480417"/>
            <a:ext cx="376953" cy="451547"/>
            <a:chOff x="2212469" y="3360313"/>
            <a:chExt cx="282715" cy="338660"/>
          </a:xfrm>
        </p:grpSpPr>
        <p:sp>
          <p:nvSpPr>
            <p:cNvPr id="11838" name="Google Shape;11838;p6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39" name="Google Shape;11839;p6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0" name="Google Shape;11840;p6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41" name="Google Shape;11841;p66"/>
          <p:cNvGrpSpPr/>
          <p:nvPr/>
        </p:nvGrpSpPr>
        <p:grpSpPr>
          <a:xfrm>
            <a:off x="2358429" y="4481478"/>
            <a:ext cx="371652" cy="452097"/>
            <a:chOff x="1768821" y="3361108"/>
            <a:chExt cx="278739" cy="339073"/>
          </a:xfrm>
        </p:grpSpPr>
        <p:sp>
          <p:nvSpPr>
            <p:cNvPr id="11842" name="Google Shape;11842;p6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3" name="Google Shape;11843;p6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4" name="Google Shape;11844;p6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5" name="Google Shape;11845;p6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6" name="Google Shape;11846;p6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7" name="Google Shape;11847;p6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8" name="Google Shape;11848;p6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49" name="Google Shape;11849;p6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0" name="Google Shape;11850;p6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1" name="Google Shape;11851;p6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2" name="Google Shape;11852;p6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3" name="Google Shape;11853;p66"/>
          <p:cNvGrpSpPr/>
          <p:nvPr/>
        </p:nvGrpSpPr>
        <p:grpSpPr>
          <a:xfrm>
            <a:off x="7117178" y="4449164"/>
            <a:ext cx="409521" cy="502435"/>
            <a:chOff x="5337883" y="3336873"/>
            <a:chExt cx="307141" cy="376826"/>
          </a:xfrm>
        </p:grpSpPr>
        <p:sp>
          <p:nvSpPr>
            <p:cNvPr id="11854" name="Google Shape;11854;p6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5" name="Google Shape;11855;p6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56" name="Google Shape;11856;p66"/>
          <p:cNvGrpSpPr/>
          <p:nvPr/>
        </p:nvGrpSpPr>
        <p:grpSpPr>
          <a:xfrm>
            <a:off x="6511781" y="4449674"/>
            <a:ext cx="431233" cy="503409"/>
            <a:chOff x="4883835" y="3337255"/>
            <a:chExt cx="323425" cy="377557"/>
          </a:xfrm>
        </p:grpSpPr>
        <p:sp>
          <p:nvSpPr>
            <p:cNvPr id="11857" name="Google Shape;11857;p6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8" name="Google Shape;11858;p6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59" name="Google Shape;11859;p6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0" name="Google Shape;11860;p66"/>
          <p:cNvGrpSpPr/>
          <p:nvPr/>
        </p:nvGrpSpPr>
        <p:grpSpPr>
          <a:xfrm>
            <a:off x="8257747" y="4543052"/>
            <a:ext cx="470120" cy="316651"/>
            <a:chOff x="6193310" y="3407289"/>
            <a:chExt cx="352590" cy="237488"/>
          </a:xfrm>
        </p:grpSpPr>
        <p:sp>
          <p:nvSpPr>
            <p:cNvPr id="11861" name="Google Shape;11861;p6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2" name="Google Shape;11862;p6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3" name="Google Shape;11863;p6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4" name="Google Shape;11864;p6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5" name="Google Shape;11865;p6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66" name="Google Shape;11866;p66"/>
          <p:cNvGrpSpPr/>
          <p:nvPr/>
        </p:nvGrpSpPr>
        <p:grpSpPr>
          <a:xfrm>
            <a:off x="8849490" y="4530457"/>
            <a:ext cx="471647" cy="339339"/>
            <a:chOff x="6637117" y="3397843"/>
            <a:chExt cx="353735" cy="254504"/>
          </a:xfrm>
        </p:grpSpPr>
        <p:sp>
          <p:nvSpPr>
            <p:cNvPr id="11867" name="Google Shape;11867;p6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8" name="Google Shape;11868;p6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69" name="Google Shape;11869;p6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0" name="Google Shape;11870;p6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1" name="Google Shape;11871;p6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2" name="Google Shape;11872;p6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73" name="Google Shape;11873;p66"/>
          <p:cNvGrpSpPr/>
          <p:nvPr/>
        </p:nvGrpSpPr>
        <p:grpSpPr>
          <a:xfrm>
            <a:off x="9434660" y="4466042"/>
            <a:ext cx="480849" cy="469781"/>
            <a:chOff x="7075994" y="3349531"/>
            <a:chExt cx="360637" cy="352336"/>
          </a:xfrm>
        </p:grpSpPr>
        <p:sp>
          <p:nvSpPr>
            <p:cNvPr id="11874" name="Google Shape;11874;p6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5" name="Google Shape;11875;p6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6" name="Google Shape;11876;p6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7" name="Google Shape;11877;p6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8" name="Google Shape;11878;p6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79" name="Google Shape;11879;p6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0" name="Google Shape;11880;p6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1" name="Google Shape;11881;p66"/>
          <p:cNvGrpSpPr/>
          <p:nvPr/>
        </p:nvGrpSpPr>
        <p:grpSpPr>
          <a:xfrm>
            <a:off x="10202645" y="4465576"/>
            <a:ext cx="142911" cy="469865"/>
            <a:chOff x="7651983" y="3349181"/>
            <a:chExt cx="107183" cy="352399"/>
          </a:xfrm>
        </p:grpSpPr>
        <p:sp>
          <p:nvSpPr>
            <p:cNvPr id="11882" name="Google Shape;11882;p6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3" name="Google Shape;11883;p6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884" name="Google Shape;11884;p66"/>
          <p:cNvGrpSpPr/>
          <p:nvPr/>
        </p:nvGrpSpPr>
        <p:grpSpPr>
          <a:xfrm>
            <a:off x="10631291" y="4509763"/>
            <a:ext cx="470120" cy="382763"/>
            <a:chOff x="7973468" y="3382322"/>
            <a:chExt cx="352590" cy="287072"/>
          </a:xfrm>
        </p:grpSpPr>
        <p:sp>
          <p:nvSpPr>
            <p:cNvPr id="11885" name="Google Shape;11885;p6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6" name="Google Shape;11886;p6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7" name="Google Shape;11887;p6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8" name="Google Shape;11888;p6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89" name="Google Shape;11889;p6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0" name="Google Shape;11890;p6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1" name="Google Shape;11891;p6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2" name="Google Shape;11892;p6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3" name="Google Shape;11893;p6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4" name="Google Shape;11894;p6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5" name="Google Shape;11895;p6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896" name="Google Shape;11896;p6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900"/>
        <p:cNvGrpSpPr/>
        <p:nvPr/>
      </p:nvGrpSpPr>
      <p:grpSpPr>
        <a:xfrm>
          <a:off x="0" y="0"/>
          <a:ext cx="0" cy="0"/>
          <a:chOff x="0" y="0"/>
          <a:chExt cx="0" cy="0"/>
        </a:xfrm>
      </p:grpSpPr>
      <p:sp>
        <p:nvSpPr>
          <p:cNvPr id="11901" name="Google Shape;11901;p67"/>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902" name="Google Shape;11902;p67"/>
          <p:cNvGrpSpPr/>
          <p:nvPr/>
        </p:nvGrpSpPr>
        <p:grpSpPr>
          <a:xfrm>
            <a:off x="1132903" y="2000878"/>
            <a:ext cx="463829" cy="463317"/>
            <a:chOff x="849677" y="1500658"/>
            <a:chExt cx="347872" cy="347488"/>
          </a:xfrm>
        </p:grpSpPr>
        <p:sp>
          <p:nvSpPr>
            <p:cNvPr id="11903" name="Google Shape;11903;p6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4" name="Google Shape;11904;p6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5" name="Google Shape;11905;p6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6" name="Google Shape;11906;p6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7" name="Google Shape;11907;p6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08" name="Google Shape;11908;p6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09" name="Google Shape;11909;p67"/>
          <p:cNvGrpSpPr/>
          <p:nvPr/>
        </p:nvGrpSpPr>
        <p:grpSpPr>
          <a:xfrm>
            <a:off x="1887804" y="2000878"/>
            <a:ext cx="421163" cy="463317"/>
            <a:chOff x="1415853" y="1500658"/>
            <a:chExt cx="315872" cy="347488"/>
          </a:xfrm>
        </p:grpSpPr>
        <p:sp>
          <p:nvSpPr>
            <p:cNvPr id="11910" name="Google Shape;11910;p6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1" name="Google Shape;11911;p6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2" name="Google Shape;11912;p6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3" name="Google Shape;11913;p6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4" name="Google Shape;11914;p67"/>
          <p:cNvGrpSpPr/>
          <p:nvPr/>
        </p:nvGrpSpPr>
        <p:grpSpPr>
          <a:xfrm>
            <a:off x="6263185" y="2000878"/>
            <a:ext cx="463360" cy="462805"/>
            <a:chOff x="4697389" y="1500658"/>
            <a:chExt cx="347520" cy="347104"/>
          </a:xfrm>
        </p:grpSpPr>
        <p:sp>
          <p:nvSpPr>
            <p:cNvPr id="11915" name="Google Shape;11915;p6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6" name="Google Shape;11916;p6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17" name="Google Shape;11917;p6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18" name="Google Shape;11918;p67"/>
          <p:cNvGrpSpPr/>
          <p:nvPr/>
        </p:nvGrpSpPr>
        <p:grpSpPr>
          <a:xfrm>
            <a:off x="4804711" y="2619928"/>
            <a:ext cx="463360" cy="471680"/>
            <a:chOff x="3603533" y="1964946"/>
            <a:chExt cx="347520" cy="353760"/>
          </a:xfrm>
        </p:grpSpPr>
        <p:sp>
          <p:nvSpPr>
            <p:cNvPr id="11919" name="Google Shape;11919;p6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0" name="Google Shape;11920;p6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1" name="Google Shape;11921;p6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2" name="Google Shape;11922;p67"/>
          <p:cNvGrpSpPr/>
          <p:nvPr/>
        </p:nvGrpSpPr>
        <p:grpSpPr>
          <a:xfrm>
            <a:off x="2601020" y="2619117"/>
            <a:ext cx="477056" cy="469931"/>
            <a:chOff x="1950765" y="1964338"/>
            <a:chExt cx="357792" cy="352448"/>
          </a:xfrm>
        </p:grpSpPr>
        <p:sp>
          <p:nvSpPr>
            <p:cNvPr id="11923" name="Google Shape;11923;p6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4" name="Google Shape;11924;p6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5" name="Google Shape;11925;p6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6" name="Google Shape;11926;p6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27" name="Google Shape;11927;p67"/>
          <p:cNvGrpSpPr/>
          <p:nvPr/>
        </p:nvGrpSpPr>
        <p:grpSpPr>
          <a:xfrm>
            <a:off x="9914172" y="2619587"/>
            <a:ext cx="490283" cy="470997"/>
            <a:chOff x="7435629" y="1964690"/>
            <a:chExt cx="367712" cy="353248"/>
          </a:xfrm>
        </p:grpSpPr>
        <p:sp>
          <p:nvSpPr>
            <p:cNvPr id="11928" name="Google Shape;11928;p6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29" name="Google Shape;11929;p6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0" name="Google Shape;11930;p6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1" name="Google Shape;11931;p6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2" name="Google Shape;11932;p67"/>
          <p:cNvGrpSpPr/>
          <p:nvPr/>
        </p:nvGrpSpPr>
        <p:grpSpPr>
          <a:xfrm>
            <a:off x="3350332" y="2620056"/>
            <a:ext cx="444032" cy="470528"/>
            <a:chOff x="2512749" y="1965042"/>
            <a:chExt cx="333024" cy="352896"/>
          </a:xfrm>
        </p:grpSpPr>
        <p:sp>
          <p:nvSpPr>
            <p:cNvPr id="11933" name="Google Shape;11933;p6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4" name="Google Shape;11934;p6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5" name="Google Shape;11935;p6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6" name="Google Shape;11936;p6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37" name="Google Shape;11937;p6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38" name="Google Shape;11938;p67"/>
          <p:cNvGrpSpPr/>
          <p:nvPr/>
        </p:nvGrpSpPr>
        <p:grpSpPr>
          <a:xfrm>
            <a:off x="1864423" y="2642371"/>
            <a:ext cx="487723" cy="447189"/>
            <a:chOff x="1398317" y="1981778"/>
            <a:chExt cx="365792" cy="335392"/>
          </a:xfrm>
        </p:grpSpPr>
        <p:sp>
          <p:nvSpPr>
            <p:cNvPr id="11939" name="Google Shape;11939;p6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0" name="Google Shape;11940;p6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1" name="Google Shape;11941;p6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2" name="Google Shape;11942;p6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3" name="Google Shape;11943;p6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4" name="Google Shape;11944;p6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5" name="Google Shape;11945;p67"/>
          <p:cNvGrpSpPr/>
          <p:nvPr/>
        </p:nvGrpSpPr>
        <p:grpSpPr>
          <a:xfrm>
            <a:off x="4069649" y="2671427"/>
            <a:ext cx="471467" cy="419669"/>
            <a:chOff x="3052237" y="2003570"/>
            <a:chExt cx="353600" cy="314752"/>
          </a:xfrm>
        </p:grpSpPr>
        <p:sp>
          <p:nvSpPr>
            <p:cNvPr id="11946" name="Google Shape;11946;p6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7" name="Google Shape;11947;p6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48" name="Google Shape;11948;p6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49" name="Google Shape;11949;p67"/>
          <p:cNvGrpSpPr/>
          <p:nvPr/>
        </p:nvGrpSpPr>
        <p:grpSpPr>
          <a:xfrm>
            <a:off x="1872017" y="3944088"/>
            <a:ext cx="490795" cy="298624"/>
            <a:chOff x="1404013" y="2958066"/>
            <a:chExt cx="368096" cy="223968"/>
          </a:xfrm>
        </p:grpSpPr>
        <p:sp>
          <p:nvSpPr>
            <p:cNvPr id="11950" name="Google Shape;11950;p6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1" name="Google Shape;11951;p6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52" name="Google Shape;11952;p67"/>
          <p:cNvSpPr/>
          <p:nvPr/>
        </p:nvSpPr>
        <p:spPr>
          <a:xfrm>
            <a:off x="5530129" y="38484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3" name="Google Shape;11953;p67"/>
          <p:cNvSpPr/>
          <p:nvPr/>
        </p:nvSpPr>
        <p:spPr>
          <a:xfrm>
            <a:off x="1173521" y="38483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54" name="Google Shape;11954;p67"/>
          <p:cNvGrpSpPr/>
          <p:nvPr/>
        </p:nvGrpSpPr>
        <p:grpSpPr>
          <a:xfrm>
            <a:off x="2601532" y="3846936"/>
            <a:ext cx="493824" cy="489771"/>
            <a:chOff x="1951149" y="2885202"/>
            <a:chExt cx="370368" cy="367328"/>
          </a:xfrm>
        </p:grpSpPr>
        <p:sp>
          <p:nvSpPr>
            <p:cNvPr id="11955" name="Google Shape;11955;p6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6" name="Google Shape;11956;p6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57" name="Google Shape;11957;p6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58" name="Google Shape;11958;p67"/>
          <p:cNvGrpSpPr/>
          <p:nvPr/>
        </p:nvGrpSpPr>
        <p:grpSpPr>
          <a:xfrm>
            <a:off x="3335569" y="3874883"/>
            <a:ext cx="489771" cy="436395"/>
            <a:chOff x="2501677" y="2906162"/>
            <a:chExt cx="367328" cy="327296"/>
          </a:xfrm>
        </p:grpSpPr>
        <p:sp>
          <p:nvSpPr>
            <p:cNvPr id="11959" name="Google Shape;11959;p6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0" name="Google Shape;11960;p6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1" name="Google Shape;11961;p6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2" name="Google Shape;11962;p67"/>
          <p:cNvSpPr/>
          <p:nvPr/>
        </p:nvSpPr>
        <p:spPr>
          <a:xfrm>
            <a:off x="4797116" y="39058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3" name="Google Shape;11963;p67"/>
          <p:cNvGrpSpPr/>
          <p:nvPr/>
        </p:nvGrpSpPr>
        <p:grpSpPr>
          <a:xfrm>
            <a:off x="4067089" y="3858285"/>
            <a:ext cx="490283" cy="472320"/>
            <a:chOff x="3050317" y="2893714"/>
            <a:chExt cx="367712" cy="354240"/>
          </a:xfrm>
        </p:grpSpPr>
        <p:sp>
          <p:nvSpPr>
            <p:cNvPr id="11964" name="Google Shape;11964;p6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5" name="Google Shape;11965;p6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66" name="Google Shape;11966;p67"/>
          <p:cNvSpPr/>
          <p:nvPr/>
        </p:nvSpPr>
        <p:spPr>
          <a:xfrm>
            <a:off x="6259644" y="38459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67" name="Google Shape;11967;p67"/>
          <p:cNvSpPr/>
          <p:nvPr/>
        </p:nvSpPr>
        <p:spPr>
          <a:xfrm>
            <a:off x="10728508" y="38483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68" name="Google Shape;11968;p67"/>
          <p:cNvGrpSpPr/>
          <p:nvPr/>
        </p:nvGrpSpPr>
        <p:grpSpPr>
          <a:xfrm>
            <a:off x="10041703" y="3848472"/>
            <a:ext cx="246912" cy="489728"/>
            <a:chOff x="7531277" y="2886354"/>
            <a:chExt cx="185184" cy="367296"/>
          </a:xfrm>
        </p:grpSpPr>
        <p:sp>
          <p:nvSpPr>
            <p:cNvPr id="11969" name="Google Shape;11969;p6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0" name="Google Shape;11970;p6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1" name="Google Shape;11971;p6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72" name="Google Shape;11972;p67"/>
          <p:cNvGrpSpPr/>
          <p:nvPr/>
        </p:nvGrpSpPr>
        <p:grpSpPr>
          <a:xfrm>
            <a:off x="9235516" y="3848984"/>
            <a:ext cx="396245" cy="489728"/>
            <a:chOff x="6926637" y="2886738"/>
            <a:chExt cx="297184" cy="367296"/>
          </a:xfrm>
        </p:grpSpPr>
        <p:sp>
          <p:nvSpPr>
            <p:cNvPr id="11973" name="Google Shape;11973;p6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4" name="Google Shape;11974;p6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5" name="Google Shape;11975;p6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1976" name="Google Shape;11976;p67"/>
          <p:cNvSpPr/>
          <p:nvPr/>
        </p:nvSpPr>
        <p:spPr>
          <a:xfrm>
            <a:off x="7007420" y="38479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77" name="Google Shape;11977;p67"/>
          <p:cNvSpPr/>
          <p:nvPr/>
        </p:nvSpPr>
        <p:spPr>
          <a:xfrm>
            <a:off x="7779047" y="38488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1978" name="Google Shape;11978;p67"/>
          <p:cNvGrpSpPr/>
          <p:nvPr/>
        </p:nvGrpSpPr>
        <p:grpSpPr>
          <a:xfrm>
            <a:off x="8454204" y="3848472"/>
            <a:ext cx="493824" cy="490752"/>
            <a:chOff x="6340653" y="2886354"/>
            <a:chExt cx="370368" cy="368064"/>
          </a:xfrm>
        </p:grpSpPr>
        <p:sp>
          <p:nvSpPr>
            <p:cNvPr id="11979" name="Google Shape;11979;p6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0" name="Google Shape;11980;p6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1" name="Google Shape;11981;p6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2" name="Google Shape;11982;p6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3" name="Google Shape;11983;p6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4" name="Google Shape;11984;p6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5" name="Google Shape;11985;p67"/>
          <p:cNvGrpSpPr/>
          <p:nvPr/>
        </p:nvGrpSpPr>
        <p:grpSpPr>
          <a:xfrm>
            <a:off x="6995729" y="2641901"/>
            <a:ext cx="473003" cy="448683"/>
            <a:chOff x="5246797" y="1981426"/>
            <a:chExt cx="354752" cy="336512"/>
          </a:xfrm>
        </p:grpSpPr>
        <p:sp>
          <p:nvSpPr>
            <p:cNvPr id="11986" name="Google Shape;11986;p6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87" name="Google Shape;11987;p6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88" name="Google Shape;11988;p67"/>
          <p:cNvGrpSpPr/>
          <p:nvPr/>
        </p:nvGrpSpPr>
        <p:grpSpPr>
          <a:xfrm>
            <a:off x="5531665" y="2802755"/>
            <a:ext cx="473515" cy="288341"/>
            <a:chOff x="4148749" y="2102066"/>
            <a:chExt cx="355136" cy="216256"/>
          </a:xfrm>
        </p:grpSpPr>
        <p:sp>
          <p:nvSpPr>
            <p:cNvPr id="11989" name="Google Shape;11989;p6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0" name="Google Shape;11990;p6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1" name="Google Shape;11991;p67"/>
          <p:cNvGrpSpPr/>
          <p:nvPr/>
        </p:nvGrpSpPr>
        <p:grpSpPr>
          <a:xfrm>
            <a:off x="7726225" y="2668568"/>
            <a:ext cx="473003" cy="420480"/>
            <a:chOff x="5794669" y="2001426"/>
            <a:chExt cx="354752" cy="315360"/>
          </a:xfrm>
        </p:grpSpPr>
        <p:sp>
          <p:nvSpPr>
            <p:cNvPr id="11992" name="Google Shape;11992;p6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3" name="Google Shape;11993;p6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4" name="Google Shape;11994;p67"/>
          <p:cNvGrpSpPr/>
          <p:nvPr/>
        </p:nvGrpSpPr>
        <p:grpSpPr>
          <a:xfrm>
            <a:off x="8460305" y="2706456"/>
            <a:ext cx="470443" cy="385621"/>
            <a:chOff x="6345229" y="2029842"/>
            <a:chExt cx="352832" cy="289216"/>
          </a:xfrm>
        </p:grpSpPr>
        <p:sp>
          <p:nvSpPr>
            <p:cNvPr id="11995" name="Google Shape;11995;p6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6" name="Google Shape;11996;p6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1997" name="Google Shape;11997;p67"/>
          <p:cNvGrpSpPr/>
          <p:nvPr/>
        </p:nvGrpSpPr>
        <p:grpSpPr>
          <a:xfrm>
            <a:off x="6263185" y="2715117"/>
            <a:ext cx="473003" cy="375979"/>
            <a:chOff x="4697389" y="2036338"/>
            <a:chExt cx="354752" cy="281984"/>
          </a:xfrm>
        </p:grpSpPr>
        <p:sp>
          <p:nvSpPr>
            <p:cNvPr id="11998" name="Google Shape;11998;p6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1999" name="Google Shape;11999;p6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0" name="Google Shape;12000;p67"/>
          <p:cNvGrpSpPr/>
          <p:nvPr/>
        </p:nvGrpSpPr>
        <p:grpSpPr>
          <a:xfrm>
            <a:off x="1872017" y="3233005"/>
            <a:ext cx="471467" cy="473259"/>
            <a:chOff x="1404013" y="2424754"/>
            <a:chExt cx="353600" cy="354944"/>
          </a:xfrm>
        </p:grpSpPr>
        <p:sp>
          <p:nvSpPr>
            <p:cNvPr id="12001" name="Google Shape;12001;p6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2" name="Google Shape;12002;p6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3" name="Google Shape;12003;p6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4" name="Google Shape;12004;p6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5" name="Google Shape;12005;p6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6" name="Google Shape;12006;p67"/>
          <p:cNvGrpSpPr/>
          <p:nvPr/>
        </p:nvGrpSpPr>
        <p:grpSpPr>
          <a:xfrm>
            <a:off x="1139004" y="3237699"/>
            <a:ext cx="473472" cy="468053"/>
            <a:chOff x="854253" y="2428274"/>
            <a:chExt cx="355104" cy="351040"/>
          </a:xfrm>
        </p:grpSpPr>
        <p:sp>
          <p:nvSpPr>
            <p:cNvPr id="12007" name="Google Shape;12007;p6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08" name="Google Shape;12008;p6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09" name="Google Shape;12009;p67"/>
          <p:cNvGrpSpPr/>
          <p:nvPr/>
        </p:nvGrpSpPr>
        <p:grpSpPr>
          <a:xfrm>
            <a:off x="9195879" y="3254595"/>
            <a:ext cx="473003" cy="367872"/>
            <a:chOff x="6896909" y="2440946"/>
            <a:chExt cx="354752" cy="275904"/>
          </a:xfrm>
        </p:grpSpPr>
        <p:sp>
          <p:nvSpPr>
            <p:cNvPr id="12010" name="Google Shape;12010;p6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1" name="Google Shape;12011;p6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12" name="Google Shape;12012;p67"/>
          <p:cNvSpPr/>
          <p:nvPr/>
        </p:nvSpPr>
        <p:spPr>
          <a:xfrm>
            <a:off x="8463335" y="32650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13" name="Google Shape;12013;p67"/>
          <p:cNvGrpSpPr/>
          <p:nvPr/>
        </p:nvGrpSpPr>
        <p:grpSpPr>
          <a:xfrm>
            <a:off x="7020092" y="3233005"/>
            <a:ext cx="429312" cy="472747"/>
            <a:chOff x="5265069" y="2424754"/>
            <a:chExt cx="321984" cy="354560"/>
          </a:xfrm>
        </p:grpSpPr>
        <p:sp>
          <p:nvSpPr>
            <p:cNvPr id="12014" name="Google Shape;12014;p6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5" name="Google Shape;12015;p6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16" name="Google Shape;12016;p67"/>
          <p:cNvGrpSpPr/>
          <p:nvPr/>
        </p:nvGrpSpPr>
        <p:grpSpPr>
          <a:xfrm>
            <a:off x="5534225" y="3289027"/>
            <a:ext cx="473472" cy="346112"/>
            <a:chOff x="4150669" y="2466770"/>
            <a:chExt cx="355104" cy="259584"/>
          </a:xfrm>
        </p:grpSpPr>
        <p:sp>
          <p:nvSpPr>
            <p:cNvPr id="12017" name="Google Shape;12017;p6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8" name="Google Shape;12018;p6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19" name="Google Shape;12019;p6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0" name="Google Shape;12020;p6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21" name="Google Shape;12021;p67"/>
          <p:cNvGrpSpPr/>
          <p:nvPr/>
        </p:nvGrpSpPr>
        <p:grpSpPr>
          <a:xfrm>
            <a:off x="6266257" y="3233261"/>
            <a:ext cx="472448" cy="471979"/>
            <a:chOff x="4699693" y="2424946"/>
            <a:chExt cx="354336" cy="353984"/>
          </a:xfrm>
        </p:grpSpPr>
        <p:sp>
          <p:nvSpPr>
            <p:cNvPr id="12022" name="Google Shape;12022;p6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3" name="Google Shape;12023;p6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4" name="Google Shape;12024;p67"/>
          <p:cNvSpPr/>
          <p:nvPr/>
        </p:nvSpPr>
        <p:spPr>
          <a:xfrm>
            <a:off x="7746535" y="32327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5" name="Google Shape;12025;p67"/>
          <p:cNvSpPr/>
          <p:nvPr/>
        </p:nvSpPr>
        <p:spPr>
          <a:xfrm>
            <a:off x="4069137" y="32847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26" name="Google Shape;12026;p67"/>
          <p:cNvGrpSpPr/>
          <p:nvPr/>
        </p:nvGrpSpPr>
        <p:grpSpPr>
          <a:xfrm>
            <a:off x="2604049" y="3402989"/>
            <a:ext cx="473515" cy="302763"/>
            <a:chOff x="1953037" y="2552242"/>
            <a:chExt cx="355136" cy="227072"/>
          </a:xfrm>
        </p:grpSpPr>
        <p:sp>
          <p:nvSpPr>
            <p:cNvPr id="12027" name="Google Shape;12027;p6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28" name="Google Shape;12028;p6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29" name="Google Shape;12029;p67"/>
          <p:cNvSpPr/>
          <p:nvPr/>
        </p:nvSpPr>
        <p:spPr>
          <a:xfrm>
            <a:off x="4805223" y="32321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0" name="Google Shape;12030;p67"/>
          <p:cNvGrpSpPr/>
          <p:nvPr/>
        </p:nvGrpSpPr>
        <p:grpSpPr>
          <a:xfrm>
            <a:off x="3334588" y="3369624"/>
            <a:ext cx="473472" cy="334592"/>
            <a:chOff x="2500941" y="2527218"/>
            <a:chExt cx="355104" cy="250944"/>
          </a:xfrm>
        </p:grpSpPr>
        <p:sp>
          <p:nvSpPr>
            <p:cNvPr id="12031" name="Google Shape;12031;p6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2" name="Google Shape;12032;p6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3" name="Google Shape;12033;p6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4" name="Google Shape;12034;p6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5" name="Google Shape;12035;p6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036" name="Google Shape;12036;p67"/>
          <p:cNvSpPr/>
          <p:nvPr/>
        </p:nvSpPr>
        <p:spPr>
          <a:xfrm>
            <a:off x="9929916" y="33323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37" name="Google Shape;12037;p67"/>
          <p:cNvGrpSpPr/>
          <p:nvPr/>
        </p:nvGrpSpPr>
        <p:grpSpPr>
          <a:xfrm>
            <a:off x="10658407" y="3236163"/>
            <a:ext cx="475008" cy="469077"/>
            <a:chOff x="7993805" y="2427122"/>
            <a:chExt cx="356256" cy="351808"/>
          </a:xfrm>
        </p:grpSpPr>
        <p:sp>
          <p:nvSpPr>
            <p:cNvPr id="12038" name="Google Shape;12038;p6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39" name="Google Shape;12039;p6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0" name="Google Shape;12040;p6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1" name="Google Shape;12041;p67"/>
          <p:cNvGrpSpPr/>
          <p:nvPr/>
        </p:nvGrpSpPr>
        <p:grpSpPr>
          <a:xfrm>
            <a:off x="1171516" y="2620013"/>
            <a:ext cx="411520" cy="471083"/>
            <a:chOff x="878637" y="1965010"/>
            <a:chExt cx="308640" cy="353312"/>
          </a:xfrm>
        </p:grpSpPr>
        <p:sp>
          <p:nvSpPr>
            <p:cNvPr id="12042" name="Google Shape;12042;p6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3" name="Google Shape;12043;p6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4" name="Google Shape;12044;p6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5" name="Google Shape;12045;p67"/>
          <p:cNvGrpSpPr/>
          <p:nvPr/>
        </p:nvGrpSpPr>
        <p:grpSpPr>
          <a:xfrm>
            <a:off x="9194855" y="2619629"/>
            <a:ext cx="464341" cy="469931"/>
            <a:chOff x="6896141" y="1964722"/>
            <a:chExt cx="348256" cy="352448"/>
          </a:xfrm>
        </p:grpSpPr>
        <p:sp>
          <p:nvSpPr>
            <p:cNvPr id="12046" name="Google Shape;12046;p6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7" name="Google Shape;12047;p6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48" name="Google Shape;12048;p6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49" name="Google Shape;12049;p67"/>
          <p:cNvGrpSpPr/>
          <p:nvPr/>
        </p:nvGrpSpPr>
        <p:grpSpPr>
          <a:xfrm>
            <a:off x="10653329" y="2687171"/>
            <a:ext cx="473515" cy="404437"/>
            <a:chOff x="7989997" y="2015378"/>
            <a:chExt cx="355136" cy="303328"/>
          </a:xfrm>
        </p:grpSpPr>
        <p:sp>
          <p:nvSpPr>
            <p:cNvPr id="12050" name="Google Shape;12050;p6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1" name="Google Shape;12051;p6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2" name="Google Shape;12052;p6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3" name="Google Shape;12053;p67"/>
          <p:cNvGrpSpPr/>
          <p:nvPr/>
        </p:nvGrpSpPr>
        <p:grpSpPr>
          <a:xfrm>
            <a:off x="4797628" y="2012483"/>
            <a:ext cx="464853" cy="441045"/>
            <a:chOff x="3598221" y="1509362"/>
            <a:chExt cx="348640" cy="330784"/>
          </a:xfrm>
        </p:grpSpPr>
        <p:sp>
          <p:nvSpPr>
            <p:cNvPr id="12054" name="Google Shape;12054;p6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5" name="Google Shape;12055;p6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6" name="Google Shape;12056;p6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57" name="Google Shape;12057;p6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58" name="Google Shape;12058;p67"/>
          <p:cNvGrpSpPr/>
          <p:nvPr/>
        </p:nvGrpSpPr>
        <p:grpSpPr>
          <a:xfrm>
            <a:off x="6995730" y="2000878"/>
            <a:ext cx="463829" cy="463317"/>
            <a:chOff x="5246797" y="1500658"/>
            <a:chExt cx="347872" cy="347488"/>
          </a:xfrm>
        </p:grpSpPr>
        <p:sp>
          <p:nvSpPr>
            <p:cNvPr id="12059" name="Google Shape;12059;p6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0" name="Google Shape;12060;p6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1" name="Google Shape;12061;p6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2" name="Google Shape;12062;p6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63" name="Google Shape;12063;p67"/>
          <p:cNvGrpSpPr/>
          <p:nvPr/>
        </p:nvGrpSpPr>
        <p:grpSpPr>
          <a:xfrm>
            <a:off x="7728786" y="2000877"/>
            <a:ext cx="465365" cy="462336"/>
            <a:chOff x="5796589" y="1500658"/>
            <a:chExt cx="349024" cy="346752"/>
          </a:xfrm>
        </p:grpSpPr>
        <p:sp>
          <p:nvSpPr>
            <p:cNvPr id="12064" name="Google Shape;12064;p6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065" name="Google Shape;12065;p67"/>
            <p:cNvGrpSpPr/>
            <p:nvPr/>
          </p:nvGrpSpPr>
          <p:grpSpPr>
            <a:xfrm>
              <a:off x="5796589" y="1500658"/>
              <a:ext cx="349024" cy="346752"/>
              <a:chOff x="5796589" y="1500658"/>
              <a:chExt cx="349024" cy="346752"/>
            </a:xfrm>
          </p:grpSpPr>
          <p:sp>
            <p:nvSpPr>
              <p:cNvPr id="12066" name="Google Shape;12066;p6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7" name="Google Shape;12067;p6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8" name="Google Shape;12068;p6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69" name="Google Shape;12069;p6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070" name="Google Shape;12070;p67"/>
          <p:cNvGrpSpPr/>
          <p:nvPr/>
        </p:nvGrpSpPr>
        <p:grpSpPr>
          <a:xfrm>
            <a:off x="9193831" y="2003437"/>
            <a:ext cx="464853" cy="457728"/>
            <a:chOff x="6895373" y="1502578"/>
            <a:chExt cx="348640" cy="343296"/>
          </a:xfrm>
        </p:grpSpPr>
        <p:sp>
          <p:nvSpPr>
            <p:cNvPr id="12071" name="Google Shape;12071;p6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2" name="Google Shape;12072;p6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3" name="Google Shape;12073;p6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74" name="Google Shape;12074;p67"/>
          <p:cNvGrpSpPr/>
          <p:nvPr/>
        </p:nvGrpSpPr>
        <p:grpSpPr>
          <a:xfrm>
            <a:off x="5530129" y="2007277"/>
            <a:ext cx="463872" cy="449323"/>
            <a:chOff x="4147597" y="1505458"/>
            <a:chExt cx="347904" cy="336992"/>
          </a:xfrm>
        </p:grpSpPr>
        <p:sp>
          <p:nvSpPr>
            <p:cNvPr id="12075" name="Google Shape;12075;p6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6" name="Google Shape;12076;p6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7" name="Google Shape;12077;p6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8" name="Google Shape;12078;p6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79" name="Google Shape;12079;p6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0" name="Google Shape;12080;p6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1" name="Google Shape;12081;p6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2" name="Google Shape;12082;p67"/>
          <p:cNvGrpSpPr/>
          <p:nvPr/>
        </p:nvGrpSpPr>
        <p:grpSpPr>
          <a:xfrm>
            <a:off x="3332540" y="1999854"/>
            <a:ext cx="463317" cy="464341"/>
            <a:chOff x="2499405" y="1499890"/>
            <a:chExt cx="347488" cy="348256"/>
          </a:xfrm>
        </p:grpSpPr>
        <p:sp>
          <p:nvSpPr>
            <p:cNvPr id="12083" name="Google Shape;12083;p6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4" name="Google Shape;12084;p6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5" name="Google Shape;12085;p6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6" name="Google Shape;12086;p6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87" name="Google Shape;12087;p6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088" name="Google Shape;12088;p67"/>
          <p:cNvGrpSpPr/>
          <p:nvPr/>
        </p:nvGrpSpPr>
        <p:grpSpPr>
          <a:xfrm>
            <a:off x="2609127" y="2000664"/>
            <a:ext cx="442027" cy="464043"/>
            <a:chOff x="1956845" y="1500498"/>
            <a:chExt cx="331520" cy="348032"/>
          </a:xfrm>
        </p:grpSpPr>
        <p:sp>
          <p:nvSpPr>
            <p:cNvPr id="12089" name="Google Shape;12089;p6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0" name="Google Shape;12090;p6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1" name="Google Shape;12091;p6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2" name="Google Shape;12092;p6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3" name="Google Shape;12093;p6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4" name="Google Shape;12094;p6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5" name="Google Shape;12095;p6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6" name="Google Shape;12096;p6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7" name="Google Shape;12097;p6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8" name="Google Shape;12098;p6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099" name="Google Shape;12099;p6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0" name="Google Shape;12100;p6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1" name="Google Shape;12101;p67"/>
          <p:cNvGrpSpPr/>
          <p:nvPr/>
        </p:nvGrpSpPr>
        <p:grpSpPr>
          <a:xfrm>
            <a:off x="8460818" y="2066499"/>
            <a:ext cx="464853" cy="334208"/>
            <a:chOff x="6345613" y="1549874"/>
            <a:chExt cx="348640" cy="250656"/>
          </a:xfrm>
        </p:grpSpPr>
        <p:sp>
          <p:nvSpPr>
            <p:cNvPr id="12102" name="Google Shape;12102;p6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3" name="Google Shape;12103;p6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4" name="Google Shape;12104;p6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5" name="Google Shape;12105;p6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6" name="Google Shape;12106;p6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07" name="Google Shape;12107;p6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08" name="Google Shape;12108;p67"/>
          <p:cNvGrpSpPr/>
          <p:nvPr/>
        </p:nvGrpSpPr>
        <p:grpSpPr>
          <a:xfrm>
            <a:off x="9926375" y="2009368"/>
            <a:ext cx="464853" cy="445696"/>
            <a:chOff x="7444781" y="1507026"/>
            <a:chExt cx="348640" cy="334272"/>
          </a:xfrm>
        </p:grpSpPr>
        <p:sp>
          <p:nvSpPr>
            <p:cNvPr id="12109" name="Google Shape;12109;p6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0" name="Google Shape;12110;p6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1" name="Google Shape;12111;p6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2" name="Google Shape;12112;p6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3" name="Google Shape;12113;p6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14" name="Google Shape;12114;p67"/>
          <p:cNvGrpSpPr/>
          <p:nvPr/>
        </p:nvGrpSpPr>
        <p:grpSpPr>
          <a:xfrm>
            <a:off x="10660455" y="2008984"/>
            <a:ext cx="463829" cy="446592"/>
            <a:chOff x="7995341" y="1506738"/>
            <a:chExt cx="347872" cy="334944"/>
          </a:xfrm>
        </p:grpSpPr>
        <p:sp>
          <p:nvSpPr>
            <p:cNvPr id="12115" name="Google Shape;12115;p6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6" name="Google Shape;12116;p6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7" name="Google Shape;12117;p6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8" name="Google Shape;12118;p6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19" name="Google Shape;12119;p6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0" name="Google Shape;12120;p6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21" name="Google Shape;12121;p67"/>
          <p:cNvGrpSpPr/>
          <p:nvPr/>
        </p:nvGrpSpPr>
        <p:grpSpPr>
          <a:xfrm>
            <a:off x="4064060" y="2030574"/>
            <a:ext cx="463829" cy="405205"/>
            <a:chOff x="3048045" y="1522930"/>
            <a:chExt cx="347872" cy="303904"/>
          </a:xfrm>
        </p:grpSpPr>
        <p:sp>
          <p:nvSpPr>
            <p:cNvPr id="12122" name="Google Shape;12122;p6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23" name="Google Shape;12123;p67"/>
            <p:cNvGrpSpPr/>
            <p:nvPr/>
          </p:nvGrpSpPr>
          <p:grpSpPr>
            <a:xfrm>
              <a:off x="3048045" y="1522930"/>
              <a:ext cx="347872" cy="303904"/>
              <a:chOff x="3048045" y="1522930"/>
              <a:chExt cx="347872" cy="303904"/>
            </a:xfrm>
          </p:grpSpPr>
          <p:sp>
            <p:nvSpPr>
              <p:cNvPr id="12124" name="Google Shape;12124;p6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5" name="Google Shape;12125;p6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126" name="Google Shape;12126;p67"/>
          <p:cNvGrpSpPr/>
          <p:nvPr/>
        </p:nvGrpSpPr>
        <p:grpSpPr>
          <a:xfrm>
            <a:off x="1510844" y="4469229"/>
            <a:ext cx="418645" cy="478080"/>
            <a:chOff x="1133133" y="3351922"/>
            <a:chExt cx="313984" cy="358560"/>
          </a:xfrm>
        </p:grpSpPr>
        <p:sp>
          <p:nvSpPr>
            <p:cNvPr id="12127" name="Google Shape;12127;p6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8" name="Google Shape;12128;p6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29" name="Google Shape;12129;p6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0" name="Google Shape;12130;p6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1" name="Google Shape;12131;p6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2" name="Google Shape;12132;p6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3" name="Google Shape;12133;p6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4" name="Google Shape;12134;p6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5" name="Google Shape;12135;p6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6" name="Google Shape;12136;p6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7" name="Google Shape;12137;p6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8" name="Google Shape;12138;p6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39" name="Google Shape;12139;p6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0" name="Google Shape;12140;p6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1" name="Google Shape;12141;p6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2" name="Google Shape;12142;p6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43" name="Google Shape;12143;p67"/>
          <p:cNvSpPr/>
          <p:nvPr/>
        </p:nvSpPr>
        <p:spPr>
          <a:xfrm>
            <a:off x="2278929" y="44717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44" name="Google Shape;12144;p67"/>
          <p:cNvGrpSpPr/>
          <p:nvPr/>
        </p:nvGrpSpPr>
        <p:grpSpPr>
          <a:xfrm>
            <a:off x="3726738" y="4470125"/>
            <a:ext cx="384597" cy="476160"/>
            <a:chOff x="2795053" y="3352594"/>
            <a:chExt cx="288448" cy="357120"/>
          </a:xfrm>
        </p:grpSpPr>
        <p:sp>
          <p:nvSpPr>
            <p:cNvPr id="12145" name="Google Shape;12145;p6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6" name="Google Shape;12146;p6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7" name="Google Shape;12147;p6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8" name="Google Shape;12148;p6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49" name="Google Shape;12149;p6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0" name="Google Shape;12150;p6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1" name="Google Shape;12151;p6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2" name="Google Shape;12152;p6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3" name="Google Shape;12153;p6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4" name="Google Shape;12154;p67"/>
          <p:cNvGrpSpPr/>
          <p:nvPr/>
        </p:nvGrpSpPr>
        <p:grpSpPr>
          <a:xfrm>
            <a:off x="2982033" y="4470936"/>
            <a:ext cx="406443" cy="475349"/>
            <a:chOff x="2236525" y="3353202"/>
            <a:chExt cx="304832" cy="356512"/>
          </a:xfrm>
        </p:grpSpPr>
        <p:sp>
          <p:nvSpPr>
            <p:cNvPr id="12155" name="Google Shape;12155;p6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6" name="Google Shape;12156;p6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57" name="Google Shape;12157;p6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58" name="Google Shape;12158;p67"/>
          <p:cNvGrpSpPr/>
          <p:nvPr/>
        </p:nvGrpSpPr>
        <p:grpSpPr>
          <a:xfrm>
            <a:off x="5214183" y="4470253"/>
            <a:ext cx="342400" cy="476032"/>
            <a:chOff x="3910637" y="3352690"/>
            <a:chExt cx="256800" cy="357024"/>
          </a:xfrm>
        </p:grpSpPr>
        <p:sp>
          <p:nvSpPr>
            <p:cNvPr id="12159" name="Google Shape;12159;p6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0" name="Google Shape;12160;p6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1" name="Google Shape;12161;p6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2" name="Google Shape;12162;p67"/>
          <p:cNvGrpSpPr/>
          <p:nvPr/>
        </p:nvGrpSpPr>
        <p:grpSpPr>
          <a:xfrm>
            <a:off x="8075239" y="4469229"/>
            <a:ext cx="480085" cy="480128"/>
            <a:chOff x="6056429" y="3351922"/>
            <a:chExt cx="360064" cy="360096"/>
          </a:xfrm>
        </p:grpSpPr>
        <p:sp>
          <p:nvSpPr>
            <p:cNvPr id="12163" name="Google Shape;12163;p6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4" name="Google Shape;12164;p6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5" name="Google Shape;12165;p6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66" name="Google Shape;12166;p67"/>
          <p:cNvGrpSpPr/>
          <p:nvPr/>
        </p:nvGrpSpPr>
        <p:grpSpPr>
          <a:xfrm>
            <a:off x="8811836" y="4470765"/>
            <a:ext cx="476544" cy="476544"/>
            <a:chOff x="6608877" y="3353074"/>
            <a:chExt cx="357408" cy="357408"/>
          </a:xfrm>
        </p:grpSpPr>
        <p:sp>
          <p:nvSpPr>
            <p:cNvPr id="12167" name="Google Shape;12167;p6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8" name="Google Shape;12168;p6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69" name="Google Shape;12169;p6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0" name="Google Shape;12170;p6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1" name="Google Shape;12171;p6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2" name="Google Shape;12172;p6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3" name="Google Shape;12173;p6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4" name="Google Shape;12174;p67"/>
          <p:cNvSpPr/>
          <p:nvPr/>
        </p:nvSpPr>
        <p:spPr>
          <a:xfrm>
            <a:off x="10277393" y="44687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75" name="Google Shape;12175;p67"/>
          <p:cNvGrpSpPr/>
          <p:nvPr/>
        </p:nvGrpSpPr>
        <p:grpSpPr>
          <a:xfrm>
            <a:off x="4421692" y="4469869"/>
            <a:ext cx="459776" cy="475392"/>
            <a:chOff x="3316269" y="3352402"/>
            <a:chExt cx="344832" cy="356544"/>
          </a:xfrm>
        </p:grpSpPr>
        <p:sp>
          <p:nvSpPr>
            <p:cNvPr id="12176" name="Google Shape;12176;p6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7" name="Google Shape;12177;p6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78" name="Google Shape;12178;p6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179" name="Google Shape;12179;p67"/>
          <p:cNvSpPr/>
          <p:nvPr/>
        </p:nvSpPr>
        <p:spPr>
          <a:xfrm>
            <a:off x="5897447" y="44707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180" name="Google Shape;12180;p67"/>
          <p:cNvGrpSpPr/>
          <p:nvPr/>
        </p:nvGrpSpPr>
        <p:grpSpPr>
          <a:xfrm>
            <a:off x="6612711" y="4493635"/>
            <a:ext cx="476544" cy="431317"/>
            <a:chOff x="4959533" y="3370226"/>
            <a:chExt cx="357408" cy="323488"/>
          </a:xfrm>
        </p:grpSpPr>
        <p:sp>
          <p:nvSpPr>
            <p:cNvPr id="12181" name="Google Shape;12181;p6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2" name="Google Shape;12182;p6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3" name="Google Shape;12183;p67"/>
          <p:cNvGrpSpPr/>
          <p:nvPr/>
        </p:nvGrpSpPr>
        <p:grpSpPr>
          <a:xfrm>
            <a:off x="9544849" y="4470765"/>
            <a:ext cx="476075" cy="476544"/>
            <a:chOff x="7158637" y="3353074"/>
            <a:chExt cx="357056" cy="357408"/>
          </a:xfrm>
        </p:grpSpPr>
        <p:sp>
          <p:nvSpPr>
            <p:cNvPr id="12184" name="Google Shape;12184;p6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5" name="Google Shape;12185;p6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6" name="Google Shape;12186;p6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87" name="Google Shape;12187;p6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188" name="Google Shape;12188;p67"/>
          <p:cNvGrpSpPr/>
          <p:nvPr/>
        </p:nvGrpSpPr>
        <p:grpSpPr>
          <a:xfrm>
            <a:off x="7345212" y="4495342"/>
            <a:ext cx="478080" cy="426069"/>
            <a:chOff x="5508909" y="3371506"/>
            <a:chExt cx="358560" cy="319552"/>
          </a:xfrm>
        </p:grpSpPr>
        <p:sp>
          <p:nvSpPr>
            <p:cNvPr id="12189" name="Google Shape;12189;p6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0" name="Google Shape;12190;p6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1" name="Google Shape;12191;p6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2" name="Google Shape;12192;p6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3" name="Google Shape;12193;p6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4" name="Google Shape;12194;p6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5" name="Google Shape;12195;p6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6" name="Google Shape;12196;p6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7" name="Google Shape;12197;p6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198" name="Google Shape;12198;p6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202"/>
        <p:cNvGrpSpPr/>
        <p:nvPr/>
      </p:nvGrpSpPr>
      <p:grpSpPr>
        <a:xfrm>
          <a:off x="0" y="0"/>
          <a:ext cx="0" cy="0"/>
          <a:chOff x="0" y="0"/>
          <a:chExt cx="0" cy="0"/>
        </a:xfrm>
      </p:grpSpPr>
      <p:sp>
        <p:nvSpPr>
          <p:cNvPr id="12203" name="Google Shape;12203;p68"/>
          <p:cNvSpPr txBox="1">
            <a:spLocks noGrp="1"/>
          </p:cNvSpPr>
          <p:nvPr>
            <p:ph type="title" idx="4294967295"/>
          </p:nvPr>
        </p:nvSpPr>
        <p:spPr>
          <a:xfrm>
            <a:off x="1424133" y="1244600"/>
            <a:ext cx="9396400" cy="643200"/>
          </a:xfrm>
          <a:prstGeom prst="rect">
            <a:avLst/>
          </a:prstGeom>
        </p:spPr>
        <p:txBody>
          <a:bodyPr spcFirstLastPara="1" vert="horz" wrap="square" lIns="121900" tIns="121900" rIns="121900" bIns="121900" rtlCol="0" anchor="t" anchorCtr="0">
            <a:noAutofit/>
          </a:bodyPr>
          <a:lstStyle/>
          <a:p>
            <a:pPr algn="ctr">
              <a:spcBef>
                <a:spcPts val="0"/>
              </a:spcBef>
              <a:buClr>
                <a:srgbClr val="000000"/>
              </a:buClr>
              <a:buSzPts val="1100"/>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204" name="Google Shape;12204;p68"/>
          <p:cNvSpPr/>
          <p:nvPr/>
        </p:nvSpPr>
        <p:spPr>
          <a:xfrm>
            <a:off x="3805063" y="5089799"/>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05" name="Google Shape;12205;p68"/>
          <p:cNvGrpSpPr/>
          <p:nvPr/>
        </p:nvGrpSpPr>
        <p:grpSpPr>
          <a:xfrm>
            <a:off x="4404357" y="5089799"/>
            <a:ext cx="461408" cy="460899"/>
            <a:chOff x="3303268" y="3817349"/>
            <a:chExt cx="346056" cy="345674"/>
          </a:xfrm>
        </p:grpSpPr>
        <p:sp>
          <p:nvSpPr>
            <p:cNvPr id="12206" name="Google Shape;12206;p6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7" name="Google Shape;12207;p6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8" name="Google Shape;12208;p6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09" name="Google Shape;12209;p6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0" name="Google Shape;12210;p68"/>
          <p:cNvGrpSpPr/>
          <p:nvPr/>
        </p:nvGrpSpPr>
        <p:grpSpPr>
          <a:xfrm>
            <a:off x="5003144" y="5089799"/>
            <a:ext cx="461408" cy="460899"/>
            <a:chOff x="3752358" y="3817349"/>
            <a:chExt cx="346056" cy="345674"/>
          </a:xfrm>
        </p:grpSpPr>
        <p:sp>
          <p:nvSpPr>
            <p:cNvPr id="12211" name="Google Shape;12211;p6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2" name="Google Shape;12212;p6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3" name="Google Shape;12213;p6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4" name="Google Shape;12214;p6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5" name="Google Shape;12215;p68"/>
          <p:cNvGrpSpPr/>
          <p:nvPr/>
        </p:nvGrpSpPr>
        <p:grpSpPr>
          <a:xfrm>
            <a:off x="6800011" y="5089799"/>
            <a:ext cx="461365" cy="460899"/>
            <a:chOff x="5100008" y="3817349"/>
            <a:chExt cx="346024" cy="345674"/>
          </a:xfrm>
        </p:grpSpPr>
        <p:sp>
          <p:nvSpPr>
            <p:cNvPr id="12216" name="Google Shape;12216;p6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7" name="Google Shape;12217;p6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18" name="Google Shape;12218;p6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19" name="Google Shape;12219;p68"/>
          <p:cNvGrpSpPr/>
          <p:nvPr/>
        </p:nvGrpSpPr>
        <p:grpSpPr>
          <a:xfrm>
            <a:off x="7998559" y="5089799"/>
            <a:ext cx="460899" cy="460899"/>
            <a:chOff x="5998919" y="3817349"/>
            <a:chExt cx="345674" cy="345674"/>
          </a:xfrm>
        </p:grpSpPr>
        <p:sp>
          <p:nvSpPr>
            <p:cNvPr id="12220" name="Google Shape;12220;p6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1" name="Google Shape;12221;p6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2" name="Google Shape;12222;p6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3" name="Google Shape;12223;p68"/>
          <p:cNvGrpSpPr/>
          <p:nvPr/>
        </p:nvGrpSpPr>
        <p:grpSpPr>
          <a:xfrm>
            <a:off x="5601930" y="5089799"/>
            <a:ext cx="461365" cy="460899"/>
            <a:chOff x="4201447" y="3817349"/>
            <a:chExt cx="346024" cy="345674"/>
          </a:xfrm>
        </p:grpSpPr>
        <p:sp>
          <p:nvSpPr>
            <p:cNvPr id="12224" name="Google Shape;12224;p6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5" name="Google Shape;12225;p6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26" name="Google Shape;12226;p68"/>
          <p:cNvGrpSpPr/>
          <p:nvPr/>
        </p:nvGrpSpPr>
        <p:grpSpPr>
          <a:xfrm>
            <a:off x="6201226" y="5089799"/>
            <a:ext cx="461365" cy="460899"/>
            <a:chOff x="4650919" y="3817349"/>
            <a:chExt cx="346024" cy="345674"/>
          </a:xfrm>
        </p:grpSpPr>
        <p:sp>
          <p:nvSpPr>
            <p:cNvPr id="12227" name="Google Shape;12227;p6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8" name="Google Shape;12228;p6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29" name="Google Shape;12229;p6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0" name="Google Shape;12230;p68"/>
          <p:cNvGrpSpPr/>
          <p:nvPr/>
        </p:nvGrpSpPr>
        <p:grpSpPr>
          <a:xfrm>
            <a:off x="7399815" y="5089799"/>
            <a:ext cx="460856" cy="460899"/>
            <a:chOff x="5549861" y="3817349"/>
            <a:chExt cx="345642" cy="345674"/>
          </a:xfrm>
        </p:grpSpPr>
        <p:sp>
          <p:nvSpPr>
            <p:cNvPr id="12231" name="Google Shape;12231;p6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2" name="Google Shape;12232;p6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3" name="Google Shape;12233;p6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34" name="Google Shape;12234;p68"/>
          <p:cNvGrpSpPr/>
          <p:nvPr/>
        </p:nvGrpSpPr>
        <p:grpSpPr>
          <a:xfrm>
            <a:off x="1741928" y="4530439"/>
            <a:ext cx="489673" cy="359807"/>
            <a:chOff x="1306445" y="3397829"/>
            <a:chExt cx="367255" cy="269855"/>
          </a:xfrm>
        </p:grpSpPr>
        <p:sp>
          <p:nvSpPr>
            <p:cNvPr id="12235" name="Google Shape;12235;p6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6" name="Google Shape;12236;p6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7" name="Google Shape;12237;p6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8" name="Google Shape;12238;p6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39" name="Google Shape;12239;p6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0" name="Google Shape;12240;p6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1" name="Google Shape;12241;p68"/>
          <p:cNvGrpSpPr/>
          <p:nvPr/>
        </p:nvGrpSpPr>
        <p:grpSpPr>
          <a:xfrm>
            <a:off x="2375090" y="4521867"/>
            <a:ext cx="489673" cy="376485"/>
            <a:chOff x="1781317" y="3391400"/>
            <a:chExt cx="367255" cy="282364"/>
          </a:xfrm>
        </p:grpSpPr>
        <p:sp>
          <p:nvSpPr>
            <p:cNvPr id="12242" name="Google Shape;12242;p6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3" name="Google Shape;12243;p6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4" name="Google Shape;12244;p6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5" name="Google Shape;12245;p6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6" name="Google Shape;12246;p6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47" name="Google Shape;12247;p6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48" name="Google Shape;12248;p68"/>
          <p:cNvGrpSpPr/>
          <p:nvPr/>
        </p:nvGrpSpPr>
        <p:grpSpPr>
          <a:xfrm>
            <a:off x="4905107" y="4494578"/>
            <a:ext cx="492219" cy="431063"/>
            <a:chOff x="3678830" y="3370933"/>
            <a:chExt cx="369164" cy="323297"/>
          </a:xfrm>
        </p:grpSpPr>
        <p:sp>
          <p:nvSpPr>
            <p:cNvPr id="12249" name="Google Shape;12249;p6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0" name="Google Shape;12250;p6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1" name="Google Shape;12251;p6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2" name="Google Shape;12252;p6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3" name="Google Shape;12253;p6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4" name="Google Shape;12254;p6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5" name="Google Shape;12255;p6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6" name="Google Shape;12256;p6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7" name="Google Shape;12257;p6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8" name="Google Shape;12258;p6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59" name="Google Shape;12259;p6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60" name="Google Shape;12260;p68"/>
          <p:cNvGrpSpPr/>
          <p:nvPr/>
        </p:nvGrpSpPr>
        <p:grpSpPr>
          <a:xfrm>
            <a:off x="1145687" y="4464233"/>
            <a:ext cx="416421" cy="491200"/>
            <a:chOff x="859265" y="3348175"/>
            <a:chExt cx="312316" cy="368400"/>
          </a:xfrm>
        </p:grpSpPr>
        <p:sp>
          <p:nvSpPr>
            <p:cNvPr id="12261" name="Google Shape;12261;p6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2" name="Google Shape;12262;p6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3" name="Google Shape;12263;p6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4" name="Google Shape;12264;p6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5" name="Google Shape;12265;p6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266" name="Google Shape;12266;p68"/>
          <p:cNvSpPr/>
          <p:nvPr/>
        </p:nvSpPr>
        <p:spPr>
          <a:xfrm>
            <a:off x="3009228" y="45041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267" name="Google Shape;12267;p68"/>
          <p:cNvGrpSpPr/>
          <p:nvPr/>
        </p:nvGrpSpPr>
        <p:grpSpPr>
          <a:xfrm>
            <a:off x="3688499" y="4481351"/>
            <a:ext cx="440147" cy="411877"/>
            <a:chOff x="2766264" y="3394042"/>
            <a:chExt cx="294873" cy="275934"/>
          </a:xfrm>
        </p:grpSpPr>
        <p:sp>
          <p:nvSpPr>
            <p:cNvPr id="12268" name="Google Shape;12268;p6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69" name="Google Shape;12269;p6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0" name="Google Shape;12270;p6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1" name="Google Shape;12271;p6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72" name="Google Shape;12272;p68"/>
          <p:cNvGrpSpPr/>
          <p:nvPr/>
        </p:nvGrpSpPr>
        <p:grpSpPr>
          <a:xfrm>
            <a:off x="4286629" y="4478917"/>
            <a:ext cx="461875" cy="463403"/>
            <a:chOff x="3214972" y="3359188"/>
            <a:chExt cx="346406" cy="347552"/>
          </a:xfrm>
        </p:grpSpPr>
        <p:sp>
          <p:nvSpPr>
            <p:cNvPr id="12273" name="Google Shape;12273;p6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4" name="Google Shape;12274;p6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5" name="Google Shape;12275;p6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6" name="Google Shape;12276;p6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7" name="Google Shape;12277;p6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8" name="Google Shape;12278;p6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79" name="Google Shape;12279;p6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0" name="Google Shape;12280;p6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1" name="Google Shape;12281;p6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2" name="Google Shape;12282;p6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3" name="Google Shape;12283;p6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4" name="Google Shape;12284;p6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5" name="Google Shape;12285;p6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6" name="Google Shape;12286;p6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87" name="Google Shape;12287;p68"/>
          <p:cNvGrpSpPr/>
          <p:nvPr/>
        </p:nvGrpSpPr>
        <p:grpSpPr>
          <a:xfrm>
            <a:off x="6172409" y="4545591"/>
            <a:ext cx="489673" cy="325981"/>
            <a:chOff x="4629306" y="3409193"/>
            <a:chExt cx="367255" cy="244486"/>
          </a:xfrm>
        </p:grpSpPr>
        <p:sp>
          <p:nvSpPr>
            <p:cNvPr id="12288" name="Google Shape;12288;p6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89" name="Google Shape;12289;p6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0" name="Google Shape;12290;p6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1" name="Google Shape;12291;p6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2" name="Google Shape;12292;p6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3" name="Google Shape;12293;p6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4" name="Google Shape;12294;p6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5" name="Google Shape;12295;p6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6" name="Google Shape;12296;p6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297" name="Google Shape;12297;p6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298" name="Google Shape;12298;p68"/>
          <p:cNvGrpSpPr/>
          <p:nvPr/>
        </p:nvGrpSpPr>
        <p:grpSpPr>
          <a:xfrm>
            <a:off x="5591321" y="4466779"/>
            <a:ext cx="386585" cy="446215"/>
            <a:chOff x="4193490" y="3350084"/>
            <a:chExt cx="289939" cy="334661"/>
          </a:xfrm>
        </p:grpSpPr>
        <p:sp>
          <p:nvSpPr>
            <p:cNvPr id="12299" name="Google Shape;12299;p6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0" name="Google Shape;12300;p6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1" name="Google Shape;12301;p6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2" name="Google Shape;12302;p6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3" name="Google Shape;12303;p6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4" name="Google Shape;12304;p6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5" name="Google Shape;12305;p6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6" name="Google Shape;12306;p6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7" name="Google Shape;12307;p6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08" name="Google Shape;12308;p6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09" name="Google Shape;12309;p68"/>
          <p:cNvGrpSpPr/>
          <p:nvPr/>
        </p:nvGrpSpPr>
        <p:grpSpPr>
          <a:xfrm>
            <a:off x="8711042" y="4468307"/>
            <a:ext cx="476049" cy="476007"/>
            <a:chOff x="6533281" y="3351230"/>
            <a:chExt cx="357037" cy="357005"/>
          </a:xfrm>
        </p:grpSpPr>
        <p:sp>
          <p:nvSpPr>
            <p:cNvPr id="12310" name="Google Shape;12310;p6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1" name="Google Shape;12311;p6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2" name="Google Shape;12312;p6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3" name="Google Shape;12313;p68"/>
          <p:cNvGrpSpPr/>
          <p:nvPr/>
        </p:nvGrpSpPr>
        <p:grpSpPr>
          <a:xfrm>
            <a:off x="8077922" y="4468307"/>
            <a:ext cx="476516" cy="476007"/>
            <a:chOff x="6058441" y="3351230"/>
            <a:chExt cx="357387" cy="357005"/>
          </a:xfrm>
        </p:grpSpPr>
        <p:sp>
          <p:nvSpPr>
            <p:cNvPr id="12314" name="Google Shape;12314;p6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5" name="Google Shape;12315;p6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16" name="Google Shape;12316;p68"/>
          <p:cNvGrpSpPr/>
          <p:nvPr/>
        </p:nvGrpSpPr>
        <p:grpSpPr>
          <a:xfrm>
            <a:off x="10609978" y="4467798"/>
            <a:ext cx="476516" cy="476516"/>
            <a:chOff x="7957483" y="3350848"/>
            <a:chExt cx="357387" cy="357387"/>
          </a:xfrm>
        </p:grpSpPr>
        <p:sp>
          <p:nvSpPr>
            <p:cNvPr id="12317" name="Google Shape;12317;p6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8" name="Google Shape;12318;p6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19" name="Google Shape;12319;p6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0" name="Google Shape;12320;p68"/>
          <p:cNvGrpSpPr/>
          <p:nvPr/>
        </p:nvGrpSpPr>
        <p:grpSpPr>
          <a:xfrm>
            <a:off x="9343695" y="4468307"/>
            <a:ext cx="476516" cy="476007"/>
            <a:chOff x="7007771" y="3351230"/>
            <a:chExt cx="357387" cy="357005"/>
          </a:xfrm>
        </p:grpSpPr>
        <p:sp>
          <p:nvSpPr>
            <p:cNvPr id="12321" name="Google Shape;12321;p6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2" name="Google Shape;12322;p6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3" name="Google Shape;12323;p6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4" name="Google Shape;12324;p6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5" name="Google Shape;12325;p6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6" name="Google Shape;12326;p68"/>
          <p:cNvGrpSpPr/>
          <p:nvPr/>
        </p:nvGrpSpPr>
        <p:grpSpPr>
          <a:xfrm>
            <a:off x="6811639" y="4468307"/>
            <a:ext cx="476007" cy="476007"/>
            <a:chOff x="5108729" y="3351230"/>
            <a:chExt cx="357005" cy="357005"/>
          </a:xfrm>
        </p:grpSpPr>
        <p:sp>
          <p:nvSpPr>
            <p:cNvPr id="12327" name="Google Shape;12327;p6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28" name="Google Shape;12328;p6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29" name="Google Shape;12329;p68"/>
          <p:cNvGrpSpPr/>
          <p:nvPr/>
        </p:nvGrpSpPr>
        <p:grpSpPr>
          <a:xfrm>
            <a:off x="7444759" y="4468307"/>
            <a:ext cx="476559" cy="476007"/>
            <a:chOff x="5583569" y="3351230"/>
            <a:chExt cx="357419" cy="357005"/>
          </a:xfrm>
        </p:grpSpPr>
        <p:sp>
          <p:nvSpPr>
            <p:cNvPr id="12330" name="Google Shape;12330;p6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1" name="Google Shape;12331;p6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2" name="Google Shape;12332;p68"/>
          <p:cNvGrpSpPr/>
          <p:nvPr/>
        </p:nvGrpSpPr>
        <p:grpSpPr>
          <a:xfrm>
            <a:off x="9976306" y="4468307"/>
            <a:ext cx="476559" cy="476007"/>
            <a:chOff x="7482229" y="3351230"/>
            <a:chExt cx="357419" cy="357005"/>
          </a:xfrm>
        </p:grpSpPr>
        <p:sp>
          <p:nvSpPr>
            <p:cNvPr id="12333" name="Google Shape;12333;p6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4" name="Google Shape;12334;p6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5" name="Google Shape;12335;p6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6" name="Google Shape;12336;p6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37" name="Google Shape;12337;p6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38" name="Google Shape;12338;p68"/>
          <p:cNvGrpSpPr/>
          <p:nvPr/>
        </p:nvGrpSpPr>
        <p:grpSpPr>
          <a:xfrm>
            <a:off x="5019314" y="3854243"/>
            <a:ext cx="297165" cy="460983"/>
            <a:chOff x="3764485" y="2890682"/>
            <a:chExt cx="222874" cy="345737"/>
          </a:xfrm>
        </p:grpSpPr>
        <p:sp>
          <p:nvSpPr>
            <p:cNvPr id="12339" name="Google Shape;12339;p6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0" name="Google Shape;12340;p6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1" name="Google Shape;12341;p6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42" name="Google Shape;12342;p68"/>
          <p:cNvGrpSpPr/>
          <p:nvPr/>
        </p:nvGrpSpPr>
        <p:grpSpPr>
          <a:xfrm>
            <a:off x="2984822" y="3877508"/>
            <a:ext cx="563461" cy="413843"/>
            <a:chOff x="2278533" y="2937377"/>
            <a:chExt cx="346788" cy="254704"/>
          </a:xfrm>
        </p:grpSpPr>
        <p:sp>
          <p:nvSpPr>
            <p:cNvPr id="12343" name="Google Shape;12343;p6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4" name="Google Shape;12344;p6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45" name="Google Shape;12345;p68"/>
          <p:cNvSpPr/>
          <p:nvPr/>
        </p:nvSpPr>
        <p:spPr>
          <a:xfrm>
            <a:off x="4303817" y="38548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46" name="Google Shape;12346;p68"/>
          <p:cNvGrpSpPr/>
          <p:nvPr/>
        </p:nvGrpSpPr>
        <p:grpSpPr>
          <a:xfrm>
            <a:off x="2448849" y="3855347"/>
            <a:ext cx="381536" cy="461917"/>
            <a:chOff x="1836637" y="2891510"/>
            <a:chExt cx="286152" cy="346438"/>
          </a:xfrm>
        </p:grpSpPr>
        <p:sp>
          <p:nvSpPr>
            <p:cNvPr id="12347" name="Google Shape;12347;p6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8" name="Google Shape;12348;p6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49" name="Google Shape;12349;p6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0" name="Google Shape;12350;p68"/>
          <p:cNvGrpSpPr/>
          <p:nvPr/>
        </p:nvGrpSpPr>
        <p:grpSpPr>
          <a:xfrm>
            <a:off x="7447815" y="3874572"/>
            <a:ext cx="506352" cy="450245"/>
            <a:chOff x="5585861" y="2905929"/>
            <a:chExt cx="379764" cy="337684"/>
          </a:xfrm>
        </p:grpSpPr>
        <p:sp>
          <p:nvSpPr>
            <p:cNvPr id="12351" name="Google Shape;12351;p6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2" name="Google Shape;12352;p6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3" name="Google Shape;12353;p6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4" name="Google Shape;12354;p6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55" name="Google Shape;12355;p68"/>
          <p:cNvGrpSpPr/>
          <p:nvPr/>
        </p:nvGrpSpPr>
        <p:grpSpPr>
          <a:xfrm>
            <a:off x="1770235" y="3880640"/>
            <a:ext cx="463912" cy="413365"/>
            <a:chOff x="1327676" y="2910480"/>
            <a:chExt cx="347934" cy="310024"/>
          </a:xfrm>
        </p:grpSpPr>
        <p:sp>
          <p:nvSpPr>
            <p:cNvPr id="12356" name="Google Shape;12356;p6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7" name="Google Shape;12357;p6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8" name="Google Shape;12358;p6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59" name="Google Shape;12359;p6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0" name="Google Shape;12360;p6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361" name="Google Shape;12361;p68"/>
          <p:cNvSpPr/>
          <p:nvPr/>
        </p:nvSpPr>
        <p:spPr>
          <a:xfrm>
            <a:off x="3714624" y="42600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362" name="Google Shape;12362;p68"/>
          <p:cNvGrpSpPr/>
          <p:nvPr/>
        </p:nvGrpSpPr>
        <p:grpSpPr>
          <a:xfrm>
            <a:off x="3671202" y="3826086"/>
            <a:ext cx="510437" cy="478135"/>
            <a:chOff x="2753373" y="2902523"/>
            <a:chExt cx="347552" cy="325557"/>
          </a:xfrm>
        </p:grpSpPr>
        <p:sp>
          <p:nvSpPr>
            <p:cNvPr id="12363" name="Google Shape;12363;p6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4" name="Google Shape;12364;p6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5" name="Google Shape;12365;p6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6" name="Google Shape;12366;p6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7" name="Google Shape;12367;p6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68" name="Google Shape;12368;p6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69" name="Google Shape;12369;p68"/>
          <p:cNvGrpSpPr/>
          <p:nvPr/>
        </p:nvGrpSpPr>
        <p:grpSpPr>
          <a:xfrm>
            <a:off x="1132022" y="3871008"/>
            <a:ext cx="475540" cy="447233"/>
            <a:chOff x="849016" y="2903255"/>
            <a:chExt cx="356655" cy="335425"/>
          </a:xfrm>
        </p:grpSpPr>
        <p:sp>
          <p:nvSpPr>
            <p:cNvPr id="12370" name="Google Shape;12370;p6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1" name="Google Shape;12371;p6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2" name="Google Shape;12372;p6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3" name="Google Shape;12373;p6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4" name="Google Shape;12374;p6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5" name="Google Shape;12375;p6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6" name="Google Shape;12376;p6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7" name="Google Shape;12377;p6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8" name="Google Shape;12378;p6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79" name="Google Shape;12379;p6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0" name="Google Shape;12380;p6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81" name="Google Shape;12381;p68"/>
          <p:cNvGrpSpPr/>
          <p:nvPr/>
        </p:nvGrpSpPr>
        <p:grpSpPr>
          <a:xfrm>
            <a:off x="5614578" y="3902369"/>
            <a:ext cx="373429" cy="367360"/>
            <a:chOff x="4210933" y="2926777"/>
            <a:chExt cx="280072" cy="275520"/>
          </a:xfrm>
        </p:grpSpPr>
        <p:sp>
          <p:nvSpPr>
            <p:cNvPr id="12382" name="Google Shape;12382;p6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3" name="Google Shape;12383;p6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4" name="Google Shape;12384;p6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5" name="Google Shape;12385;p6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6" name="Google Shape;12386;p6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7" name="Google Shape;12387;p6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8" name="Google Shape;12388;p6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89" name="Google Shape;12389;p6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0" name="Google Shape;12390;p6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1" name="Google Shape;12391;p6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2" name="Google Shape;12392;p6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3" name="Google Shape;12393;p6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4" name="Google Shape;12394;p6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395" name="Google Shape;12395;p68"/>
          <p:cNvGrpSpPr/>
          <p:nvPr/>
        </p:nvGrpSpPr>
        <p:grpSpPr>
          <a:xfrm>
            <a:off x="6222955" y="3887177"/>
            <a:ext cx="427031" cy="424527"/>
            <a:chOff x="4667216" y="2915382"/>
            <a:chExt cx="320273" cy="318395"/>
          </a:xfrm>
        </p:grpSpPr>
        <p:sp>
          <p:nvSpPr>
            <p:cNvPr id="12396" name="Google Shape;12396;p6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7" name="Google Shape;12397;p6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8" name="Google Shape;12398;p6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399" name="Google Shape;12399;p6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0" name="Google Shape;12400;p68"/>
          <p:cNvGrpSpPr/>
          <p:nvPr/>
        </p:nvGrpSpPr>
        <p:grpSpPr>
          <a:xfrm>
            <a:off x="6893974" y="3912852"/>
            <a:ext cx="349239" cy="374067"/>
            <a:chOff x="5170480" y="2934639"/>
            <a:chExt cx="261929" cy="280550"/>
          </a:xfrm>
        </p:grpSpPr>
        <p:sp>
          <p:nvSpPr>
            <p:cNvPr id="12401" name="Google Shape;12401;p6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2" name="Google Shape;12402;p6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3" name="Google Shape;12403;p6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4" name="Google Shape;12404;p6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5" name="Google Shape;12405;p6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6" name="Google Shape;12406;p6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07" name="Google Shape;12407;p6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08" name="Google Shape;12408;p68"/>
          <p:cNvGrpSpPr/>
          <p:nvPr/>
        </p:nvGrpSpPr>
        <p:grpSpPr>
          <a:xfrm>
            <a:off x="8092565" y="3855857"/>
            <a:ext cx="483095" cy="485641"/>
            <a:chOff x="6069423" y="2891892"/>
            <a:chExt cx="362321" cy="364231"/>
          </a:xfrm>
        </p:grpSpPr>
        <p:sp>
          <p:nvSpPr>
            <p:cNvPr id="12409" name="Google Shape;12409;p6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0" name="Google Shape;12410;p6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1" name="Google Shape;12411;p6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2" name="Google Shape;12412;p6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3" name="Google Shape;12413;p6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4" name="Google Shape;12414;p6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15" name="Google Shape;12415;p68"/>
          <p:cNvGrpSpPr/>
          <p:nvPr/>
        </p:nvGrpSpPr>
        <p:grpSpPr>
          <a:xfrm>
            <a:off x="8762607" y="3892227"/>
            <a:ext cx="411837" cy="414893"/>
            <a:chOff x="6571955" y="2919170"/>
            <a:chExt cx="308878" cy="311170"/>
          </a:xfrm>
        </p:grpSpPr>
        <p:sp>
          <p:nvSpPr>
            <p:cNvPr id="12416" name="Google Shape;12416;p6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7" name="Google Shape;12417;p6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8" name="Google Shape;12418;p6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19" name="Google Shape;12419;p6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0" name="Google Shape;12420;p6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1" name="Google Shape;12421;p6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2" name="Google Shape;12422;p6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3" name="Google Shape;12423;p6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4" name="Google Shape;12424;p6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5" name="Google Shape;12425;p6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26" name="Google Shape;12426;p68"/>
          <p:cNvGrpSpPr/>
          <p:nvPr/>
        </p:nvGrpSpPr>
        <p:grpSpPr>
          <a:xfrm>
            <a:off x="10000072" y="3912980"/>
            <a:ext cx="467435" cy="373939"/>
            <a:chOff x="7500054" y="2934735"/>
            <a:chExt cx="350576" cy="280454"/>
          </a:xfrm>
        </p:grpSpPr>
        <p:sp>
          <p:nvSpPr>
            <p:cNvPr id="12427" name="Google Shape;12427;p6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8" name="Google Shape;12428;p6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29" name="Google Shape;12429;p6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0" name="Google Shape;12430;p6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1" name="Google Shape;12431;p6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2" name="Google Shape;12432;p6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3" name="Google Shape;12433;p6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4" name="Google Shape;12434;p6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35" name="Google Shape;12435;p68"/>
          <p:cNvGrpSpPr/>
          <p:nvPr/>
        </p:nvGrpSpPr>
        <p:grpSpPr>
          <a:xfrm>
            <a:off x="9365907" y="3832883"/>
            <a:ext cx="442683" cy="473939"/>
            <a:chOff x="7055134" y="2919170"/>
            <a:chExt cx="290321" cy="310820"/>
          </a:xfrm>
        </p:grpSpPr>
        <p:sp>
          <p:nvSpPr>
            <p:cNvPr id="12436" name="Google Shape;12436;p6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7" name="Google Shape;12437;p6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8" name="Google Shape;12438;p6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39" name="Google Shape;12439;p6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0" name="Google Shape;12440;p6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1" name="Google Shape;12441;p6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2" name="Google Shape;12442;p6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3" name="Google Shape;12443;p6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4" name="Google Shape;12444;p6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5" name="Google Shape;12445;p6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6" name="Google Shape;12446;p6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7" name="Google Shape;12447;p6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8" name="Google Shape;12448;p6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49" name="Google Shape;12449;p6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0" name="Google Shape;12450;p68"/>
          <p:cNvGrpSpPr/>
          <p:nvPr/>
        </p:nvGrpSpPr>
        <p:grpSpPr>
          <a:xfrm>
            <a:off x="10646858" y="3867484"/>
            <a:ext cx="440145" cy="463403"/>
            <a:chOff x="7985143" y="2900613"/>
            <a:chExt cx="330109" cy="347552"/>
          </a:xfrm>
        </p:grpSpPr>
        <p:sp>
          <p:nvSpPr>
            <p:cNvPr id="12451" name="Google Shape;12451;p6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2" name="Google Shape;12452;p6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3" name="Google Shape;12453;p6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4" name="Google Shape;12454;p6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5" name="Google Shape;12455;p6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6" name="Google Shape;12456;p6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7" name="Google Shape;12457;p6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58" name="Google Shape;12458;p6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59" name="Google Shape;12459;p68"/>
          <p:cNvGrpSpPr/>
          <p:nvPr/>
        </p:nvGrpSpPr>
        <p:grpSpPr>
          <a:xfrm>
            <a:off x="10654454" y="3246969"/>
            <a:ext cx="472484" cy="471508"/>
            <a:chOff x="7990840" y="2435226"/>
            <a:chExt cx="354363" cy="353631"/>
          </a:xfrm>
        </p:grpSpPr>
        <p:sp>
          <p:nvSpPr>
            <p:cNvPr id="12460" name="Google Shape;12460;p6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1" name="Google Shape;12461;p6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2" name="Google Shape;12462;p6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3" name="Google Shape;12463;p68"/>
          <p:cNvGrpSpPr/>
          <p:nvPr/>
        </p:nvGrpSpPr>
        <p:grpSpPr>
          <a:xfrm>
            <a:off x="2423089" y="3307107"/>
            <a:ext cx="467944" cy="350724"/>
            <a:chOff x="1817317" y="2480330"/>
            <a:chExt cx="350958" cy="263043"/>
          </a:xfrm>
        </p:grpSpPr>
        <p:sp>
          <p:nvSpPr>
            <p:cNvPr id="12464" name="Google Shape;12464;p6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5" name="Google Shape;12465;p6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6" name="Google Shape;12466;p6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7" name="Google Shape;12467;p6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68" name="Google Shape;12468;p6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69" name="Google Shape;12469;p68"/>
          <p:cNvGrpSpPr/>
          <p:nvPr/>
        </p:nvGrpSpPr>
        <p:grpSpPr>
          <a:xfrm>
            <a:off x="1788970" y="3311133"/>
            <a:ext cx="559884" cy="410812"/>
            <a:chOff x="1341727" y="2483349"/>
            <a:chExt cx="419913" cy="308109"/>
          </a:xfrm>
        </p:grpSpPr>
        <p:sp>
          <p:nvSpPr>
            <p:cNvPr id="12470" name="Google Shape;12470;p6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1" name="Google Shape;12471;p6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2" name="Google Shape;12472;p6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73" name="Google Shape;12473;p68"/>
          <p:cNvGrpSpPr/>
          <p:nvPr/>
        </p:nvGrpSpPr>
        <p:grpSpPr>
          <a:xfrm>
            <a:off x="1139109" y="3263649"/>
            <a:ext cx="501811" cy="440145"/>
            <a:chOff x="854332" y="2447736"/>
            <a:chExt cx="376358" cy="330109"/>
          </a:xfrm>
        </p:grpSpPr>
        <p:sp>
          <p:nvSpPr>
            <p:cNvPr id="12474" name="Google Shape;12474;p6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5" name="Google Shape;12475;p6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6" name="Google Shape;12476;p6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7" name="Google Shape;12477;p6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8" name="Google Shape;12478;p6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79" name="Google Shape;12479;p6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0" name="Google Shape;12480;p6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1" name="Google Shape;12481;p6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2" name="Google Shape;12482;p68"/>
          <p:cNvGrpSpPr/>
          <p:nvPr/>
        </p:nvGrpSpPr>
        <p:grpSpPr>
          <a:xfrm>
            <a:off x="5609018" y="3267935"/>
            <a:ext cx="429535" cy="429832"/>
            <a:chOff x="4206763" y="2450951"/>
            <a:chExt cx="322151" cy="322374"/>
          </a:xfrm>
        </p:grpSpPr>
        <p:sp>
          <p:nvSpPr>
            <p:cNvPr id="12483" name="Google Shape;12483;p6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4" name="Google Shape;12484;p6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85" name="Google Shape;12485;p68"/>
          <p:cNvGrpSpPr/>
          <p:nvPr/>
        </p:nvGrpSpPr>
        <p:grpSpPr>
          <a:xfrm>
            <a:off x="10037462" y="3266746"/>
            <a:ext cx="437301" cy="432421"/>
            <a:chOff x="7528096" y="2450059"/>
            <a:chExt cx="327976" cy="324316"/>
          </a:xfrm>
        </p:grpSpPr>
        <p:sp>
          <p:nvSpPr>
            <p:cNvPr id="12486" name="Google Shape;12486;p6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7" name="Google Shape;12487;p6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8" name="Google Shape;12488;p6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89" name="Google Shape;12489;p6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0" name="Google Shape;12490;p6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1" name="Google Shape;12491;p68"/>
          <p:cNvGrpSpPr/>
          <p:nvPr/>
        </p:nvGrpSpPr>
        <p:grpSpPr>
          <a:xfrm>
            <a:off x="9436172" y="3350057"/>
            <a:ext cx="376485" cy="264825"/>
            <a:chOff x="7077129" y="2512542"/>
            <a:chExt cx="282364" cy="198619"/>
          </a:xfrm>
        </p:grpSpPr>
        <p:sp>
          <p:nvSpPr>
            <p:cNvPr id="12492" name="Google Shape;12492;p6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3" name="Google Shape;12493;p6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4" name="Google Shape;12494;p6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5" name="Google Shape;12495;p6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6" name="Google Shape;12496;p6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497" name="Google Shape;12497;p6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498" name="Google Shape;12498;p68"/>
          <p:cNvGrpSpPr/>
          <p:nvPr/>
        </p:nvGrpSpPr>
        <p:grpSpPr>
          <a:xfrm>
            <a:off x="4967282" y="3259617"/>
            <a:ext cx="445705" cy="446215"/>
            <a:chOff x="3725461" y="2444712"/>
            <a:chExt cx="334279" cy="334661"/>
          </a:xfrm>
        </p:grpSpPr>
        <p:sp>
          <p:nvSpPr>
            <p:cNvPr id="12499" name="Google Shape;12499;p6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0" name="Google Shape;12500;p6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1" name="Google Shape;12501;p6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2" name="Google Shape;12502;p6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3" name="Google Shape;12503;p6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4" name="Google Shape;12504;p6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5" name="Google Shape;12505;p6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06" name="Google Shape;12506;p68"/>
          <p:cNvGrpSpPr/>
          <p:nvPr/>
        </p:nvGrpSpPr>
        <p:grpSpPr>
          <a:xfrm>
            <a:off x="8769651" y="3276295"/>
            <a:ext cx="442692" cy="414384"/>
            <a:chOff x="6577238" y="2457221"/>
            <a:chExt cx="332019" cy="310788"/>
          </a:xfrm>
        </p:grpSpPr>
        <p:sp>
          <p:nvSpPr>
            <p:cNvPr id="12507" name="Google Shape;12507;p6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8" name="Google Shape;12508;p6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09" name="Google Shape;12509;p6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0" name="Google Shape;12510;p6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1" name="Google Shape;12511;p6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2" name="Google Shape;12512;p6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13" name="Google Shape;12513;p68"/>
          <p:cNvGrpSpPr/>
          <p:nvPr/>
        </p:nvGrpSpPr>
        <p:grpSpPr>
          <a:xfrm>
            <a:off x="3758081" y="3253038"/>
            <a:ext cx="330523" cy="461365"/>
            <a:chOff x="2818561" y="2439778"/>
            <a:chExt cx="247892" cy="346024"/>
          </a:xfrm>
        </p:grpSpPr>
        <p:sp>
          <p:nvSpPr>
            <p:cNvPr id="12514" name="Google Shape;12514;p6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5" name="Google Shape;12515;p6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6" name="Google Shape;12516;p6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7" name="Google Shape;12517;p6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8" name="Google Shape;12518;p6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19" name="Google Shape;12519;p6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0" name="Google Shape;12520;p6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1" name="Google Shape;12521;p6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2" name="Google Shape;12522;p6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3" name="Google Shape;12523;p6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4" name="Google Shape;12524;p6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5" name="Google Shape;12525;p6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26" name="Google Shape;12526;p68"/>
          <p:cNvGrpSpPr/>
          <p:nvPr/>
        </p:nvGrpSpPr>
        <p:grpSpPr>
          <a:xfrm>
            <a:off x="4277038" y="3299510"/>
            <a:ext cx="559911" cy="366893"/>
            <a:chOff x="3207778" y="2474632"/>
            <a:chExt cx="419933" cy="275170"/>
          </a:xfrm>
        </p:grpSpPr>
        <p:sp>
          <p:nvSpPr>
            <p:cNvPr id="12527" name="Google Shape;12527;p6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8" name="Google Shape;12528;p6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29" name="Google Shape;12529;p6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0" name="Google Shape;12530;p6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1" name="Google Shape;12531;p6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2" name="Google Shape;12532;p6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3" name="Google Shape;12533;p6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4" name="Google Shape;12534;p6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5" name="Google Shape;12535;p6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6" name="Google Shape;12536;p6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7" name="Google Shape;12537;p6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8" name="Google Shape;12538;p6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39" name="Google Shape;12539;p6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0" name="Google Shape;12540;p6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1" name="Google Shape;12541;p68"/>
          <p:cNvGrpSpPr/>
          <p:nvPr/>
        </p:nvGrpSpPr>
        <p:grpSpPr>
          <a:xfrm>
            <a:off x="8132500" y="3274767"/>
            <a:ext cx="450245" cy="418925"/>
            <a:chOff x="6099375" y="2456075"/>
            <a:chExt cx="337684" cy="314194"/>
          </a:xfrm>
        </p:grpSpPr>
        <p:sp>
          <p:nvSpPr>
            <p:cNvPr id="12542" name="Google Shape;12542;p6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3" name="Google Shape;12543;p6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4" name="Google Shape;12544;p68"/>
          <p:cNvGrpSpPr/>
          <p:nvPr/>
        </p:nvGrpSpPr>
        <p:grpSpPr>
          <a:xfrm>
            <a:off x="3083497" y="3291446"/>
            <a:ext cx="416931" cy="382045"/>
            <a:chOff x="2312623" y="2468584"/>
            <a:chExt cx="312698" cy="286534"/>
          </a:xfrm>
        </p:grpSpPr>
        <p:sp>
          <p:nvSpPr>
            <p:cNvPr id="12545" name="Google Shape;12545;p6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6" name="Google Shape;12546;p6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47" name="Google Shape;12547;p6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48" name="Google Shape;12548;p68"/>
          <p:cNvGrpSpPr/>
          <p:nvPr/>
        </p:nvGrpSpPr>
        <p:grpSpPr>
          <a:xfrm>
            <a:off x="7491740" y="3254565"/>
            <a:ext cx="460389" cy="456824"/>
            <a:chOff x="5618805" y="2440924"/>
            <a:chExt cx="345292" cy="342618"/>
          </a:xfrm>
        </p:grpSpPr>
        <p:sp>
          <p:nvSpPr>
            <p:cNvPr id="12549" name="Google Shape;12549;p6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0" name="Google Shape;12550;p6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1" name="Google Shape;12551;p6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2" name="Google Shape;12552;p6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3" name="Google Shape;12553;p6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4" name="Google Shape;12554;p68"/>
          <p:cNvGrpSpPr/>
          <p:nvPr/>
        </p:nvGrpSpPr>
        <p:grpSpPr>
          <a:xfrm>
            <a:off x="6204239" y="3262121"/>
            <a:ext cx="503848" cy="441673"/>
            <a:chOff x="4653179" y="2446590"/>
            <a:chExt cx="377886" cy="331255"/>
          </a:xfrm>
        </p:grpSpPr>
        <p:sp>
          <p:nvSpPr>
            <p:cNvPr id="12555" name="Google Shape;12555;p6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6" name="Google Shape;12556;p6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7" name="Google Shape;12557;p6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58" name="Google Shape;12558;p6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59" name="Google Shape;12559;p68"/>
          <p:cNvGrpSpPr/>
          <p:nvPr/>
        </p:nvGrpSpPr>
        <p:grpSpPr>
          <a:xfrm>
            <a:off x="6912689" y="3279308"/>
            <a:ext cx="336083" cy="406829"/>
            <a:chOff x="5184517" y="2459481"/>
            <a:chExt cx="252062" cy="305122"/>
          </a:xfrm>
        </p:grpSpPr>
        <p:sp>
          <p:nvSpPr>
            <p:cNvPr id="12560" name="Google Shape;12560;p6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1" name="Google Shape;12561;p6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2" name="Google Shape;12562;p6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3" name="Google Shape;12563;p6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4" name="Google Shape;12564;p6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5" name="Google Shape;12565;p6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566" name="Google Shape;12566;p68"/>
          <p:cNvSpPr/>
          <p:nvPr/>
        </p:nvSpPr>
        <p:spPr>
          <a:xfrm>
            <a:off x="2401361" y="26274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567" name="Google Shape;12567;p68"/>
          <p:cNvGrpSpPr/>
          <p:nvPr/>
        </p:nvGrpSpPr>
        <p:grpSpPr>
          <a:xfrm>
            <a:off x="8207279" y="2625478"/>
            <a:ext cx="333027" cy="485132"/>
            <a:chOff x="6155459" y="1969108"/>
            <a:chExt cx="249770" cy="363849"/>
          </a:xfrm>
        </p:grpSpPr>
        <p:sp>
          <p:nvSpPr>
            <p:cNvPr id="12568" name="Google Shape;12568;p6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69" name="Google Shape;12569;p6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0" name="Google Shape;12570;p6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1" name="Google Shape;12571;p6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2" name="Google Shape;12572;p6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3" name="Google Shape;12573;p6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4" name="Google Shape;12574;p6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5" name="Google Shape;12575;p6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6" name="Google Shape;12576;p6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77" name="Google Shape;12577;p68"/>
          <p:cNvGrpSpPr/>
          <p:nvPr/>
        </p:nvGrpSpPr>
        <p:grpSpPr>
          <a:xfrm>
            <a:off x="3040039" y="2627473"/>
            <a:ext cx="471508" cy="472527"/>
            <a:chOff x="2280029" y="1970604"/>
            <a:chExt cx="353631" cy="354395"/>
          </a:xfrm>
        </p:grpSpPr>
        <p:sp>
          <p:nvSpPr>
            <p:cNvPr id="12578" name="Google Shape;12578;p6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79" name="Google Shape;12579;p6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0" name="Google Shape;12580;p6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1" name="Google Shape;12581;p6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2" name="Google Shape;12582;p68"/>
          <p:cNvGrpSpPr/>
          <p:nvPr/>
        </p:nvGrpSpPr>
        <p:grpSpPr>
          <a:xfrm>
            <a:off x="10753467" y="2666899"/>
            <a:ext cx="340115" cy="402247"/>
            <a:chOff x="8065100" y="2000174"/>
            <a:chExt cx="255086" cy="301685"/>
          </a:xfrm>
        </p:grpSpPr>
        <p:sp>
          <p:nvSpPr>
            <p:cNvPr id="12583" name="Google Shape;12583;p6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4" name="Google Shape;12584;p6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5" name="Google Shape;12585;p6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6" name="Google Shape;12586;p6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87" name="Google Shape;12587;p68"/>
          <p:cNvGrpSpPr/>
          <p:nvPr/>
        </p:nvGrpSpPr>
        <p:grpSpPr>
          <a:xfrm>
            <a:off x="8844940" y="2625478"/>
            <a:ext cx="332560" cy="485132"/>
            <a:chOff x="6633705" y="1969108"/>
            <a:chExt cx="249420" cy="363849"/>
          </a:xfrm>
        </p:grpSpPr>
        <p:sp>
          <p:nvSpPr>
            <p:cNvPr id="12588" name="Google Shape;12588;p6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89" name="Google Shape;12589;p6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0" name="Google Shape;12590;p6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1" name="Google Shape;12591;p6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2" name="Google Shape;12592;p6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3" name="Google Shape;12593;p6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4" name="Google Shape;12594;p6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5" name="Google Shape;12595;p6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6" name="Google Shape;12596;p68"/>
          <p:cNvGrpSpPr/>
          <p:nvPr/>
        </p:nvGrpSpPr>
        <p:grpSpPr>
          <a:xfrm>
            <a:off x="6948042" y="2625478"/>
            <a:ext cx="302215" cy="484623"/>
            <a:chOff x="5211031" y="1969108"/>
            <a:chExt cx="226661" cy="363467"/>
          </a:xfrm>
        </p:grpSpPr>
        <p:sp>
          <p:nvSpPr>
            <p:cNvPr id="12597" name="Google Shape;12597;p6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598" name="Google Shape;12598;p6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599" name="Google Shape;12599;p68"/>
          <p:cNvGrpSpPr/>
          <p:nvPr/>
        </p:nvGrpSpPr>
        <p:grpSpPr>
          <a:xfrm>
            <a:off x="4950603" y="2627473"/>
            <a:ext cx="472484" cy="472527"/>
            <a:chOff x="3712952" y="1970604"/>
            <a:chExt cx="354363" cy="354395"/>
          </a:xfrm>
        </p:grpSpPr>
        <p:sp>
          <p:nvSpPr>
            <p:cNvPr id="12600" name="Google Shape;12600;p6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1" name="Google Shape;12601;p6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2" name="Google Shape;12602;p6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3" name="Google Shape;12603;p6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4" name="Google Shape;12604;p6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5" name="Google Shape;12605;p6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6" name="Google Shape;12606;p6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7" name="Google Shape;12607;p6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08" name="Google Shape;12608;p6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09" name="Google Shape;12609;p68"/>
          <p:cNvGrpSpPr/>
          <p:nvPr/>
        </p:nvGrpSpPr>
        <p:grpSpPr>
          <a:xfrm>
            <a:off x="4313918" y="2627473"/>
            <a:ext cx="472484" cy="472993"/>
            <a:chOff x="3235438" y="1970604"/>
            <a:chExt cx="354363" cy="354745"/>
          </a:xfrm>
        </p:grpSpPr>
        <p:sp>
          <p:nvSpPr>
            <p:cNvPr id="12610" name="Google Shape;12610;p6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1" name="Google Shape;12611;p6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2" name="Google Shape;12612;p6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3" name="Google Shape;12613;p6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4" name="Google Shape;12614;p6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5" name="Google Shape;12615;p6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6" name="Google Shape;12616;p6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7" name="Google Shape;12617;p6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8" name="Google Shape;12618;p6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19" name="Google Shape;12619;p6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0" name="Google Shape;12620;p6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1" name="Google Shape;12621;p6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2" name="Google Shape;12622;p6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3" name="Google Shape;12623;p68"/>
          <p:cNvGrpSpPr/>
          <p:nvPr/>
        </p:nvGrpSpPr>
        <p:grpSpPr>
          <a:xfrm>
            <a:off x="1772780" y="2653234"/>
            <a:ext cx="455296" cy="446765"/>
            <a:chOff x="1329585" y="1989925"/>
            <a:chExt cx="341472" cy="335074"/>
          </a:xfrm>
        </p:grpSpPr>
        <p:sp>
          <p:nvSpPr>
            <p:cNvPr id="12624" name="Google Shape;12624;p6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5" name="Google Shape;12625;p6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6" name="Google Shape;12626;p6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27" name="Google Shape;12627;p68"/>
          <p:cNvGrpSpPr/>
          <p:nvPr/>
        </p:nvGrpSpPr>
        <p:grpSpPr>
          <a:xfrm>
            <a:off x="7455829" y="2653209"/>
            <a:ext cx="555532" cy="434129"/>
            <a:chOff x="5626763" y="2013829"/>
            <a:chExt cx="351722" cy="274788"/>
          </a:xfrm>
        </p:grpSpPr>
        <p:sp>
          <p:nvSpPr>
            <p:cNvPr id="12628" name="Google Shape;12628;p6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29" name="Google Shape;12629;p6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0" name="Google Shape;12630;p6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1" name="Google Shape;12631;p6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2" name="Google Shape;12632;p6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3" name="Google Shape;12633;p6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4" name="Google Shape;12634;p6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5" name="Google Shape;12635;p6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6" name="Google Shape;12636;p6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37" name="Google Shape;12637;p6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38" name="Google Shape;12638;p68"/>
          <p:cNvGrpSpPr/>
          <p:nvPr/>
        </p:nvGrpSpPr>
        <p:grpSpPr>
          <a:xfrm>
            <a:off x="10102140" y="2645170"/>
            <a:ext cx="368931" cy="444177"/>
            <a:chOff x="7576605" y="1983877"/>
            <a:chExt cx="276698" cy="333133"/>
          </a:xfrm>
        </p:grpSpPr>
        <p:sp>
          <p:nvSpPr>
            <p:cNvPr id="12639" name="Google Shape;12639;p6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0" name="Google Shape;12640;p6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1" name="Google Shape;12641;p68"/>
          <p:cNvGrpSpPr/>
          <p:nvPr/>
        </p:nvGrpSpPr>
        <p:grpSpPr>
          <a:xfrm>
            <a:off x="1138091" y="2634052"/>
            <a:ext cx="449779" cy="471465"/>
            <a:chOff x="853568" y="1975538"/>
            <a:chExt cx="337334" cy="353599"/>
          </a:xfrm>
        </p:grpSpPr>
        <p:sp>
          <p:nvSpPr>
            <p:cNvPr id="12642" name="Google Shape;12642;p6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3" name="Google Shape;12643;p6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4" name="Google Shape;12644;p6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5" name="Google Shape;12645;p6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46" name="Google Shape;12646;p68"/>
          <p:cNvGrpSpPr/>
          <p:nvPr/>
        </p:nvGrpSpPr>
        <p:grpSpPr>
          <a:xfrm>
            <a:off x="3693404" y="2679504"/>
            <a:ext cx="436113" cy="369440"/>
            <a:chOff x="2770052" y="2009628"/>
            <a:chExt cx="327085" cy="277080"/>
          </a:xfrm>
        </p:grpSpPr>
        <p:sp>
          <p:nvSpPr>
            <p:cNvPr id="12647" name="Google Shape;12647;p6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48" name="Google Shape;12648;p6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649" name="Google Shape;12649;p68"/>
          <p:cNvSpPr/>
          <p:nvPr/>
        </p:nvSpPr>
        <p:spPr>
          <a:xfrm>
            <a:off x="9413425" y="26521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650" name="Google Shape;12650;p68"/>
          <p:cNvGrpSpPr/>
          <p:nvPr/>
        </p:nvGrpSpPr>
        <p:grpSpPr>
          <a:xfrm>
            <a:off x="5593866" y="2627473"/>
            <a:ext cx="459837" cy="458097"/>
            <a:chOff x="4195399" y="1970604"/>
            <a:chExt cx="344878" cy="343573"/>
          </a:xfrm>
        </p:grpSpPr>
        <p:sp>
          <p:nvSpPr>
            <p:cNvPr id="12651" name="Google Shape;12651;p6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2" name="Google Shape;12652;p6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3" name="Google Shape;12653;p6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4" name="Google Shape;12654;p6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55" name="Google Shape;12655;p68"/>
          <p:cNvGrpSpPr/>
          <p:nvPr/>
        </p:nvGrpSpPr>
        <p:grpSpPr>
          <a:xfrm>
            <a:off x="6233055" y="2636596"/>
            <a:ext cx="459371" cy="458819"/>
            <a:chOff x="4674791" y="1977447"/>
            <a:chExt cx="344528" cy="344114"/>
          </a:xfrm>
        </p:grpSpPr>
        <p:sp>
          <p:nvSpPr>
            <p:cNvPr id="12656" name="Google Shape;12656;p6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7" name="Google Shape;12657;p6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8" name="Google Shape;12658;p6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59" name="Google Shape;12659;p6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0" name="Google Shape;12660;p6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1" name="Google Shape;12661;p6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2" name="Google Shape;12662;p6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3" name="Google Shape;12663;p6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4" name="Google Shape;12664;p6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5" name="Google Shape;12665;p6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6" name="Google Shape;12666;p6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7" name="Google Shape;12667;p6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8" name="Google Shape;12668;p6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69" name="Google Shape;12669;p6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0" name="Google Shape;12670;p6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1" name="Google Shape;12671;p6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2" name="Google Shape;12672;p6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3" name="Google Shape;12673;p6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4" name="Google Shape;12674;p6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5" name="Google Shape;12675;p6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6" name="Google Shape;12676;p6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7" name="Google Shape;12677;p6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8" name="Google Shape;12678;p6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79" name="Google Shape;12679;p6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0" name="Google Shape;12680;p6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1" name="Google Shape;12681;p6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682" name="Google Shape;12682;p68"/>
          <p:cNvGrpSpPr/>
          <p:nvPr/>
        </p:nvGrpSpPr>
        <p:grpSpPr>
          <a:xfrm>
            <a:off x="8111748" y="2063063"/>
            <a:ext cx="510425" cy="414384"/>
            <a:chOff x="6083810" y="1547297"/>
            <a:chExt cx="382819" cy="310788"/>
          </a:xfrm>
        </p:grpSpPr>
        <p:sp>
          <p:nvSpPr>
            <p:cNvPr id="12683" name="Google Shape;12683;p6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4" name="Google Shape;12684;p6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5" name="Google Shape;12685;p6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6" name="Google Shape;12686;p6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7" name="Google Shape;12687;p6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8" name="Google Shape;12688;p6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89" name="Google Shape;12689;p6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0" name="Google Shape;12690;p6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1" name="Google Shape;12691;p6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2" name="Google Shape;12692;p6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3" name="Google Shape;12693;p6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4" name="Google Shape;12694;p6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5" name="Google Shape;12695;p6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6" name="Google Shape;12696;p6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7" name="Google Shape;12697;p6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8" name="Google Shape;12698;p6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699" name="Google Shape;12699;p6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0" name="Google Shape;12700;p6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1" name="Google Shape;12701;p68"/>
          <p:cNvGrpSpPr/>
          <p:nvPr/>
        </p:nvGrpSpPr>
        <p:grpSpPr>
          <a:xfrm>
            <a:off x="8744400" y="2050925"/>
            <a:ext cx="510384" cy="438151"/>
            <a:chOff x="6558300" y="1538193"/>
            <a:chExt cx="382788" cy="328613"/>
          </a:xfrm>
        </p:grpSpPr>
        <p:sp>
          <p:nvSpPr>
            <p:cNvPr id="12702" name="Google Shape;12702;p6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3" name="Google Shape;12703;p6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4" name="Google Shape;12704;p68"/>
          <p:cNvGrpSpPr/>
          <p:nvPr/>
        </p:nvGrpSpPr>
        <p:grpSpPr>
          <a:xfrm>
            <a:off x="6925337" y="2015063"/>
            <a:ext cx="346140" cy="461365"/>
            <a:chOff x="5194002" y="1511297"/>
            <a:chExt cx="259605" cy="346024"/>
          </a:xfrm>
        </p:grpSpPr>
        <p:sp>
          <p:nvSpPr>
            <p:cNvPr id="12705" name="Google Shape;12705;p6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6" name="Google Shape;12706;p6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7" name="Google Shape;12707;p6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08" name="Google Shape;12708;p6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09" name="Google Shape;12709;p68"/>
          <p:cNvGrpSpPr/>
          <p:nvPr/>
        </p:nvGrpSpPr>
        <p:grpSpPr>
          <a:xfrm>
            <a:off x="1859655" y="2016081"/>
            <a:ext cx="336592" cy="468963"/>
            <a:chOff x="1394741" y="1512061"/>
            <a:chExt cx="252444" cy="351722"/>
          </a:xfrm>
        </p:grpSpPr>
        <p:sp>
          <p:nvSpPr>
            <p:cNvPr id="12710" name="Google Shape;12710;p6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1" name="Google Shape;12711;p6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2" name="Google Shape;12712;p6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3" name="Google Shape;12713;p6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4" name="Google Shape;12714;p6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5" name="Google Shape;12715;p6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6" name="Google Shape;12716;p6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7" name="Google Shape;12717;p6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8" name="Google Shape;12718;p6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19" name="Google Shape;12719;p6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0" name="Google Shape;12720;p6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1" name="Google Shape;12721;p6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2" name="Google Shape;12722;p6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3" name="Google Shape;12723;p6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4" name="Google Shape;12724;p6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5" name="Google Shape;12725;p6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6" name="Google Shape;12726;p6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27" name="Google Shape;12727;p68"/>
          <p:cNvGrpSpPr/>
          <p:nvPr/>
        </p:nvGrpSpPr>
        <p:grpSpPr>
          <a:xfrm>
            <a:off x="1140128" y="2005980"/>
            <a:ext cx="507880" cy="452792"/>
            <a:chOff x="855096" y="1504485"/>
            <a:chExt cx="380910" cy="339594"/>
          </a:xfrm>
        </p:grpSpPr>
        <p:sp>
          <p:nvSpPr>
            <p:cNvPr id="12728" name="Google Shape;12728;p6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29" name="Google Shape;12729;p6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0" name="Google Shape;12730;p6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1" name="Google Shape;12731;p6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2" name="Google Shape;12732;p6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3" name="Google Shape;12733;p68"/>
          <p:cNvGrpSpPr/>
          <p:nvPr/>
        </p:nvGrpSpPr>
        <p:grpSpPr>
          <a:xfrm>
            <a:off x="2426102" y="2015573"/>
            <a:ext cx="469471" cy="469471"/>
            <a:chOff x="1819576" y="1511679"/>
            <a:chExt cx="352103" cy="352103"/>
          </a:xfrm>
        </p:grpSpPr>
        <p:sp>
          <p:nvSpPr>
            <p:cNvPr id="12734" name="Google Shape;12734;p6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5" name="Google Shape;12735;p6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6" name="Google Shape;12736;p6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37" name="Google Shape;12737;p6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38" name="Google Shape;12738;p68"/>
          <p:cNvGrpSpPr/>
          <p:nvPr/>
        </p:nvGrpSpPr>
        <p:grpSpPr>
          <a:xfrm>
            <a:off x="7494796" y="2001015"/>
            <a:ext cx="495232" cy="473928"/>
            <a:chOff x="5621097" y="1500761"/>
            <a:chExt cx="371424" cy="355446"/>
          </a:xfrm>
        </p:grpSpPr>
        <p:sp>
          <p:nvSpPr>
            <p:cNvPr id="12739" name="Google Shape;12739;p6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0" name="Google Shape;12740;p6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1" name="Google Shape;12741;p68"/>
          <p:cNvGrpSpPr/>
          <p:nvPr/>
        </p:nvGrpSpPr>
        <p:grpSpPr>
          <a:xfrm>
            <a:off x="6226986" y="2055466"/>
            <a:ext cx="479572" cy="429111"/>
            <a:chOff x="4670239" y="1541599"/>
            <a:chExt cx="359679" cy="321833"/>
          </a:xfrm>
        </p:grpSpPr>
        <p:sp>
          <p:nvSpPr>
            <p:cNvPr id="12742" name="Google Shape;12742;p6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3" name="Google Shape;12743;p6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4" name="Google Shape;12744;p6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5" name="Google Shape;12745;p6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6" name="Google Shape;12746;p6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47" name="Google Shape;12747;p68"/>
          <p:cNvGrpSpPr/>
          <p:nvPr/>
        </p:nvGrpSpPr>
        <p:grpSpPr>
          <a:xfrm>
            <a:off x="5616573" y="2003180"/>
            <a:ext cx="428049" cy="471763"/>
            <a:chOff x="4212429" y="1502385"/>
            <a:chExt cx="321037" cy="353822"/>
          </a:xfrm>
        </p:grpSpPr>
        <p:sp>
          <p:nvSpPr>
            <p:cNvPr id="12748" name="Google Shape;12748;p6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49" name="Google Shape;12749;p6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0" name="Google Shape;12750;p6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1" name="Google Shape;12751;p6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52" name="Google Shape;12752;p68"/>
          <p:cNvGrpSpPr/>
          <p:nvPr/>
        </p:nvGrpSpPr>
        <p:grpSpPr>
          <a:xfrm>
            <a:off x="3070384" y="2007976"/>
            <a:ext cx="448251" cy="447233"/>
            <a:chOff x="2302788" y="1505981"/>
            <a:chExt cx="336188" cy="335425"/>
          </a:xfrm>
        </p:grpSpPr>
        <p:sp>
          <p:nvSpPr>
            <p:cNvPr id="12753" name="Google Shape;12753;p6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4" name="Google Shape;12754;p6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5" name="Google Shape;12755;p6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6" name="Google Shape;12756;p6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7" name="Google Shape;12757;p6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8" name="Google Shape;12758;p6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59" name="Google Shape;12759;p6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0" name="Google Shape;12760;p6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1" name="Google Shape;12761;p6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2" name="Google Shape;12762;p6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3" name="Google Shape;12763;p6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4" name="Google Shape;12764;p6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5" name="Google Shape;12765;p6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6" name="Google Shape;12766;p6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7" name="Google Shape;12767;p6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8" name="Google Shape;12768;p6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69" name="Google Shape;12769;p6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770" name="Google Shape;12770;p68"/>
          <p:cNvGrpSpPr/>
          <p:nvPr/>
        </p:nvGrpSpPr>
        <p:grpSpPr>
          <a:xfrm>
            <a:off x="3707069" y="2029196"/>
            <a:ext cx="444177" cy="428049"/>
            <a:chOff x="2780301" y="1521896"/>
            <a:chExt cx="333133" cy="321037"/>
          </a:xfrm>
        </p:grpSpPr>
        <p:sp>
          <p:nvSpPr>
            <p:cNvPr id="12771" name="Google Shape;12771;p6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2" name="Google Shape;12772;p6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3" name="Google Shape;12773;p6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4" name="Google Shape;12774;p6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5" name="Google Shape;12775;p6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6" name="Google Shape;12776;p6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7" name="Google Shape;12777;p6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8" name="Google Shape;12778;p6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79" name="Google Shape;12779;p6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0" name="Google Shape;12780;p6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1" name="Google Shape;12781;p6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2" name="Google Shape;12782;p6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3" name="Google Shape;12783;p6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4" name="Google Shape;12784;p6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5" name="Google Shape;12785;p6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6" name="Google Shape;12786;p6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7" name="Google Shape;12787;p6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8" name="Google Shape;12788;p6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89" name="Google Shape;12789;p6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0" name="Google Shape;12790;p6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
        <p:nvSpPr>
          <p:cNvPr id="12791" name="Google Shape;12791;p68"/>
          <p:cNvSpPr/>
          <p:nvPr/>
        </p:nvSpPr>
        <p:spPr>
          <a:xfrm>
            <a:off x="4478162" y="2430933"/>
            <a:ext cx="20244" cy="12647"/>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2" name="Google Shape;12792;p68"/>
          <p:cNvSpPr/>
          <p:nvPr/>
        </p:nvSpPr>
        <p:spPr>
          <a:xfrm>
            <a:off x="4570595" y="2430933"/>
            <a:ext cx="20287" cy="12647"/>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3" name="Google Shape;12793;p68"/>
          <p:cNvSpPr/>
          <p:nvPr/>
        </p:nvSpPr>
        <p:spPr>
          <a:xfrm>
            <a:off x="4513514" y="2430933"/>
            <a:ext cx="41973" cy="12647"/>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794" name="Google Shape;12794;p68"/>
          <p:cNvGrpSpPr/>
          <p:nvPr/>
        </p:nvGrpSpPr>
        <p:grpSpPr>
          <a:xfrm>
            <a:off x="4421545" y="2020113"/>
            <a:ext cx="282523" cy="452792"/>
            <a:chOff x="3316159" y="1515085"/>
            <a:chExt cx="211892" cy="339594"/>
          </a:xfrm>
        </p:grpSpPr>
        <p:sp>
          <p:nvSpPr>
            <p:cNvPr id="12795" name="Google Shape;12795;p6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6" name="Google Shape;12796;p6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7" name="Google Shape;12797;p6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8" name="Google Shape;12798;p6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799" name="Google Shape;12799;p6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0" name="Google Shape;12800;p6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01" name="Google Shape;12801;p68"/>
          <p:cNvGrpSpPr/>
          <p:nvPr/>
        </p:nvGrpSpPr>
        <p:grpSpPr>
          <a:xfrm>
            <a:off x="4955145" y="2059540"/>
            <a:ext cx="482628" cy="419944"/>
            <a:chOff x="3716358" y="1544655"/>
            <a:chExt cx="361971" cy="314958"/>
          </a:xfrm>
        </p:grpSpPr>
        <p:sp>
          <p:nvSpPr>
            <p:cNvPr id="12802" name="Google Shape;12802;p6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3" name="Google Shape;12803;p6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4" name="Google Shape;12804;p6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5" name="Google Shape;12805;p6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6" name="Google Shape;12806;p6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nvGrpSpPr>
            <p:cNvPr id="12807" name="Google Shape;12807;p68"/>
            <p:cNvGrpSpPr/>
            <p:nvPr/>
          </p:nvGrpSpPr>
          <p:grpSpPr>
            <a:xfrm>
              <a:off x="3716358" y="1544655"/>
              <a:ext cx="361971" cy="314958"/>
              <a:chOff x="3716358" y="1544655"/>
              <a:chExt cx="361971" cy="314958"/>
            </a:xfrm>
          </p:grpSpPr>
          <p:sp>
            <p:nvSpPr>
              <p:cNvPr id="12808" name="Google Shape;12808;p6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09" name="Google Shape;12809;p6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0" name="Google Shape;12810;p6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1" name="Google Shape;12811;p6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2" name="Google Shape;12812;p6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12813" name="Google Shape;12813;p68"/>
          <p:cNvGrpSpPr/>
          <p:nvPr/>
        </p:nvGrpSpPr>
        <p:grpSpPr>
          <a:xfrm>
            <a:off x="9349233" y="2076736"/>
            <a:ext cx="666044" cy="406848"/>
            <a:chOff x="7009649" y="1541981"/>
            <a:chExt cx="524940" cy="320655"/>
          </a:xfrm>
        </p:grpSpPr>
        <p:sp>
          <p:nvSpPr>
            <p:cNvPr id="12814" name="Google Shape;12814;p6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5" name="Google Shape;12815;p6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6" name="Google Shape;12816;p6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7" name="Google Shape;12817;p6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8" name="Google Shape;12818;p6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19" name="Google Shape;12819;p6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0" name="Google Shape;12820;p6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1" name="Google Shape;12821;p6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2" name="Google Shape;12822;p68"/>
          <p:cNvGrpSpPr/>
          <p:nvPr/>
        </p:nvGrpSpPr>
        <p:grpSpPr>
          <a:xfrm>
            <a:off x="10712045" y="2024145"/>
            <a:ext cx="376995" cy="453811"/>
            <a:chOff x="8034034" y="1518109"/>
            <a:chExt cx="282746" cy="340358"/>
          </a:xfrm>
        </p:grpSpPr>
        <p:sp>
          <p:nvSpPr>
            <p:cNvPr id="12823" name="Google Shape;12823;p6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4" name="Google Shape;12824;p6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5" name="Google Shape;12825;p6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6" name="Google Shape;12826;p6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12827" name="Google Shape;12827;p68"/>
          <p:cNvGrpSpPr/>
          <p:nvPr/>
        </p:nvGrpSpPr>
        <p:grpSpPr>
          <a:xfrm>
            <a:off x="10109737" y="1999913"/>
            <a:ext cx="492177" cy="480548"/>
            <a:chOff x="7582302" y="1499934"/>
            <a:chExt cx="369133" cy="360411"/>
          </a:xfrm>
        </p:grpSpPr>
        <p:sp>
          <p:nvSpPr>
            <p:cNvPr id="12828" name="Google Shape;12828;p6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29" name="Google Shape;12829;p6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0" name="Google Shape;12830;p6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1" name="Google Shape;12831;p6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sp>
          <p:nvSpPr>
            <p:cNvPr id="12832" name="Google Shape;12832;p6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121900" tIns="121900" rIns="121900" bIns="121900" anchor="ctr" anchorCtr="0">
              <a:noAutofit/>
            </a:bodyPr>
            <a:lstStyle/>
            <a:p>
              <a:endParaRPr sz="2400"/>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84CF7531-D686-5910-40F7-8B95A2DE3B3E}"/>
              </a:ext>
            </a:extLst>
          </p:cNvPr>
          <p:cNvPicPr>
            <a:picLocks noChangeAspect="1"/>
          </p:cNvPicPr>
          <p:nvPr/>
        </p:nvPicPr>
        <p:blipFill>
          <a:blip r:embed="rId2"/>
          <a:stretch>
            <a:fillRect/>
          </a:stretch>
        </p:blipFill>
        <p:spPr>
          <a:xfrm>
            <a:off x="-1" y="51152"/>
            <a:ext cx="4527933" cy="6836451"/>
          </a:xfrm>
          <a:prstGeom prst="rect">
            <a:avLst/>
          </a:prstGeom>
        </p:spPr>
      </p:pic>
      <p:sp>
        <p:nvSpPr>
          <p:cNvPr id="3" name="Google Shape;369;p42">
            <a:extLst>
              <a:ext uri="{FF2B5EF4-FFF2-40B4-BE49-F238E27FC236}">
                <a16:creationId xmlns:a16="http://schemas.microsoft.com/office/drawing/2014/main" id="{C740A505-0218-48E0-ECE3-0A9C5AA0F6E2}"/>
              </a:ext>
            </a:extLst>
          </p:cNvPr>
          <p:cNvSpPr txBox="1">
            <a:spLocks/>
          </p:cNvSpPr>
          <p:nvPr/>
        </p:nvSpPr>
        <p:spPr>
          <a:xfrm>
            <a:off x="6253727" y="2298990"/>
            <a:ext cx="4805387" cy="5760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2400"/>
              <a:buFont typeface="Dosis"/>
              <a:buNone/>
              <a:defRPr sz="24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24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Idea de negocio</a:t>
            </a:r>
          </a:p>
        </p:txBody>
      </p:sp>
      <p:sp>
        <p:nvSpPr>
          <p:cNvPr id="4" name="Google Shape;370;p42">
            <a:extLst>
              <a:ext uri="{FF2B5EF4-FFF2-40B4-BE49-F238E27FC236}">
                <a16:creationId xmlns:a16="http://schemas.microsoft.com/office/drawing/2014/main" id="{F49FAA39-510E-20B2-64FC-D8C192005308}"/>
              </a:ext>
            </a:extLst>
          </p:cNvPr>
          <p:cNvSpPr txBox="1">
            <a:spLocks/>
          </p:cNvSpPr>
          <p:nvPr/>
        </p:nvSpPr>
        <p:spPr>
          <a:xfrm>
            <a:off x="4968607" y="3117774"/>
            <a:ext cx="7083845" cy="343725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lt1"/>
              </a:buClr>
              <a:buSzPts val="1200"/>
              <a:buFont typeface="Dosis"/>
              <a:buChar char="●"/>
              <a:defRPr sz="1600" b="0" i="0" u="none" strike="noStrike" cap="none">
                <a:solidFill>
                  <a:schemeClr val="lt1"/>
                </a:solidFill>
                <a:latin typeface="Dosis"/>
                <a:ea typeface="Dosis"/>
                <a:cs typeface="Dosis"/>
                <a:sym typeface="Dosis"/>
              </a:defRPr>
            </a:lvl1pPr>
            <a:lvl2pPr marL="914400" marR="0" lvl="1" indent="-304800" algn="ctr" rtl="0">
              <a:lnSpc>
                <a:spcPct val="115000"/>
              </a:lnSpc>
              <a:spcBef>
                <a:spcPts val="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2pPr>
            <a:lvl3pPr marL="1371600" marR="0" lvl="2"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3pPr>
            <a:lvl4pPr marL="1828800" marR="0" lvl="3"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4pPr>
            <a:lvl5pPr marL="2286000" marR="0" lvl="4"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5pPr>
            <a:lvl6pPr marL="2743200" marR="0" lvl="5"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6pPr>
            <a:lvl7pPr marL="3200400" marR="0" lvl="6"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7pPr>
            <a:lvl8pPr marL="3657600" marR="0" lvl="7" indent="-304800" algn="ctr" rtl="0">
              <a:lnSpc>
                <a:spcPct val="115000"/>
              </a:lnSpc>
              <a:spcBef>
                <a:spcPts val="1600"/>
              </a:spcBef>
              <a:spcAft>
                <a:spcPts val="0"/>
              </a:spcAft>
              <a:buClr>
                <a:schemeClr val="lt1"/>
              </a:buClr>
              <a:buSzPts val="1200"/>
              <a:buFont typeface="Dosis"/>
              <a:buChar char="○"/>
              <a:defRPr sz="1200" b="0" i="0" u="none" strike="noStrike" cap="none">
                <a:solidFill>
                  <a:schemeClr val="lt1"/>
                </a:solidFill>
                <a:latin typeface="Dosis"/>
                <a:ea typeface="Dosis"/>
                <a:cs typeface="Dosis"/>
                <a:sym typeface="Dosis"/>
              </a:defRPr>
            </a:lvl8pPr>
            <a:lvl9pPr marL="4114800" marR="0" lvl="8" indent="-304800" algn="ctr" rtl="0">
              <a:lnSpc>
                <a:spcPct val="115000"/>
              </a:lnSpc>
              <a:spcBef>
                <a:spcPts val="1600"/>
              </a:spcBef>
              <a:spcAft>
                <a:spcPts val="1600"/>
              </a:spcAft>
              <a:buClr>
                <a:schemeClr val="lt1"/>
              </a:buClr>
              <a:buSzPts val="1200"/>
              <a:buFont typeface="Dosis"/>
              <a:buChar char="■"/>
              <a:defRPr sz="12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este espacio para describir tu producto (bien o servicio) de la forma más precisa posible.</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el espacio de la izquierda para poner una imagen del producto. </a:t>
            </a: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endPar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2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Booking.com: Booking.com es una plataforma que facilita la reserva de alojamiento en hoteles ofreciendo una amplia variedad de opciones para satisfacer las necesidades de los usuarios y la distribución de su oferta a los propietarios de establecimientos hoteleros.</a:t>
            </a:r>
          </a:p>
        </p:txBody>
      </p:sp>
      <p:cxnSp>
        <p:nvCxnSpPr>
          <p:cNvPr id="5" name="Google Shape;373;p42">
            <a:extLst>
              <a:ext uri="{FF2B5EF4-FFF2-40B4-BE49-F238E27FC236}">
                <a16:creationId xmlns:a16="http://schemas.microsoft.com/office/drawing/2014/main" id="{CAA5B625-554C-B1E1-DA3B-B58739156379}"/>
              </a:ext>
            </a:extLst>
          </p:cNvPr>
          <p:cNvCxnSpPr>
            <a:cxnSpLocks/>
          </p:cNvCxnSpPr>
          <p:nvPr/>
        </p:nvCxnSpPr>
        <p:spPr>
          <a:xfrm>
            <a:off x="6964881" y="2878331"/>
            <a:ext cx="3800671" cy="0"/>
          </a:xfrm>
          <a:prstGeom prst="straightConnector1">
            <a:avLst/>
          </a:prstGeom>
          <a:noFill/>
          <a:ln w="19050" cap="flat" cmpd="sng">
            <a:solidFill>
              <a:srgbClr val="3A4258"/>
            </a:solidFill>
            <a:prstDash val="solid"/>
            <a:round/>
            <a:headEnd type="none" w="med" len="med"/>
            <a:tailEnd type="none" w="med" len="med"/>
          </a:ln>
        </p:spPr>
      </p:cxnSp>
      <p:grpSp>
        <p:nvGrpSpPr>
          <p:cNvPr id="6" name="Google Shape;374;p42">
            <a:extLst>
              <a:ext uri="{FF2B5EF4-FFF2-40B4-BE49-F238E27FC236}">
                <a16:creationId xmlns:a16="http://schemas.microsoft.com/office/drawing/2014/main" id="{32639D3A-7BDD-E7CF-5A9B-6764E5826145}"/>
              </a:ext>
            </a:extLst>
          </p:cNvPr>
          <p:cNvGrpSpPr/>
          <p:nvPr/>
        </p:nvGrpSpPr>
        <p:grpSpPr>
          <a:xfrm>
            <a:off x="5068979" y="488171"/>
            <a:ext cx="2054042" cy="1948955"/>
            <a:chOff x="5831263" y="1105209"/>
            <a:chExt cx="1333500" cy="1333500"/>
          </a:xfrm>
        </p:grpSpPr>
        <p:sp>
          <p:nvSpPr>
            <p:cNvPr id="7" name="Google Shape;375;p42">
              <a:extLst>
                <a:ext uri="{FF2B5EF4-FFF2-40B4-BE49-F238E27FC236}">
                  <a16:creationId xmlns:a16="http://schemas.microsoft.com/office/drawing/2014/main" id="{163FF5C8-3F61-9372-2162-D5924BF87386}"/>
                </a:ext>
              </a:extLst>
            </p:cNvPr>
            <p:cNvSpPr/>
            <p:nvPr/>
          </p:nvSpPr>
          <p:spPr>
            <a:xfrm>
              <a:off x="5831263" y="1105209"/>
              <a:ext cx="1333500" cy="1333500"/>
            </a:xfrm>
            <a:prstGeom prst="donut">
              <a:avLst>
                <a:gd name="adj" fmla="val 8112"/>
              </a:avLst>
            </a:prstGeom>
            <a:solidFill>
              <a:srgbClr val="F65A24"/>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376;p42">
              <a:extLst>
                <a:ext uri="{FF2B5EF4-FFF2-40B4-BE49-F238E27FC236}">
                  <a16:creationId xmlns:a16="http://schemas.microsoft.com/office/drawing/2014/main" id="{82ADBCBE-40BC-41FC-9090-89564195E233}"/>
                </a:ext>
              </a:extLst>
            </p:cNvPr>
            <p:cNvSpPr txBox="1"/>
            <p:nvPr/>
          </p:nvSpPr>
          <p:spPr>
            <a:xfrm>
              <a:off x="6019225" y="14314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1" i="0" u="none" strike="noStrike" kern="0" cap="none" spc="0" normalizeH="0" baseline="0" noProof="0" dirty="0">
                  <a:ln>
                    <a:noFill/>
                  </a:ln>
                  <a:solidFill>
                    <a:srgbClr val="3A4258"/>
                  </a:solidFill>
                  <a:effectLst/>
                  <a:uLnTx/>
                  <a:uFillTx/>
                  <a:latin typeface="Dosis"/>
                  <a:ea typeface="Dosis"/>
                  <a:cs typeface="Dosis"/>
                  <a:sym typeface="Dosis"/>
                </a:rPr>
                <a:t>Logo</a:t>
              </a:r>
              <a:endParaRPr kumimoji="0" sz="2000" b="1" i="0" u="none" strike="noStrike" kern="0" cap="none" spc="0" normalizeH="0" baseline="0" noProof="0" dirty="0">
                <a:ln>
                  <a:noFill/>
                </a:ln>
                <a:solidFill>
                  <a:srgbClr val="3A4258"/>
                </a:solidFill>
                <a:effectLst/>
                <a:uLnTx/>
                <a:uFillTx/>
                <a:latin typeface="Dosis"/>
                <a:ea typeface="Dosis"/>
                <a:cs typeface="Dosis"/>
                <a:sym typeface="Dosis"/>
              </a:endParaRPr>
            </a:p>
          </p:txBody>
        </p:sp>
        <p:sp>
          <p:nvSpPr>
            <p:cNvPr id="9" name="Google Shape;377;p42">
              <a:extLst>
                <a:ext uri="{FF2B5EF4-FFF2-40B4-BE49-F238E27FC236}">
                  <a16:creationId xmlns:a16="http://schemas.microsoft.com/office/drawing/2014/main" id="{E61932E0-078E-8E22-1FBB-9EC4B5B0AE6E}"/>
                </a:ext>
              </a:extLst>
            </p:cNvPr>
            <p:cNvSpPr txBox="1"/>
            <p:nvPr/>
          </p:nvSpPr>
          <p:spPr>
            <a:xfrm>
              <a:off x="6019225" y="1771950"/>
              <a:ext cx="957600" cy="340500"/>
            </a:xfrm>
            <a:prstGeom prst="rect">
              <a:avLst/>
            </a:prstGeom>
            <a:no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1C7296"/>
                  </a:solidFill>
                  <a:effectLst/>
                  <a:uLnTx/>
                  <a:uFillTx/>
                  <a:latin typeface="Dosis"/>
                  <a:ea typeface="Dosis"/>
                  <a:cs typeface="Dosis"/>
                  <a:sym typeface="Dosis"/>
                </a:rPr>
                <a:t>aquí</a:t>
              </a:r>
              <a:endParaRPr kumimoji="0" sz="2000" b="0" i="0" u="none" strike="noStrike" kern="0" cap="none" spc="0" normalizeH="0" baseline="0" noProof="0" dirty="0">
                <a:ln>
                  <a:noFill/>
                </a:ln>
                <a:solidFill>
                  <a:srgbClr val="1C7296"/>
                </a:solidFill>
                <a:effectLst/>
                <a:uLnTx/>
                <a:uFillTx/>
                <a:latin typeface="Dosis"/>
                <a:ea typeface="Dosis"/>
                <a:cs typeface="Dosis"/>
                <a:sym typeface="Dosis"/>
              </a:endParaRPr>
            </a:p>
          </p:txBody>
        </p:sp>
      </p:grpSp>
      <p:sp>
        <p:nvSpPr>
          <p:cNvPr id="10" name="Google Shape;378;p42">
            <a:extLst>
              <a:ext uri="{FF2B5EF4-FFF2-40B4-BE49-F238E27FC236}">
                <a16:creationId xmlns:a16="http://schemas.microsoft.com/office/drawing/2014/main" id="{BDB335C2-3D73-5949-2E04-4D24086CE5C5}"/>
              </a:ext>
            </a:extLst>
          </p:cNvPr>
          <p:cNvSpPr txBox="1"/>
          <p:nvPr/>
        </p:nvSpPr>
        <p:spPr>
          <a:xfrm>
            <a:off x="7541231" y="667820"/>
            <a:ext cx="4486889" cy="794829"/>
          </a:xfrm>
          <a:prstGeom prst="rect">
            <a:avLst/>
          </a:prstGeom>
          <a:noFill/>
          <a:ln>
            <a:noFill/>
          </a:ln>
        </p:spPr>
        <p:txBody>
          <a:bodyPr spcFirstLastPara="1" wrap="square" lIns="91425" tIns="91425" rIns="91425" bIns="91425" anchor="t" anchorCtr="0">
            <a:noAutofit/>
          </a:bodyPr>
          <a:lstStyle/>
          <a:p>
            <a:pPr>
              <a:buClr>
                <a:srgbClr val="000000"/>
              </a:buClr>
              <a:buFont typeface="Arial"/>
              <a:buNone/>
            </a:pPr>
            <a:r>
              <a:rPr lang="en" sz="2000" kern="0" dirty="0">
                <a:solidFill>
                  <a:srgbClr val="1C7296"/>
                </a:solidFill>
                <a:latin typeface="Dosis"/>
                <a:ea typeface="Dosis"/>
                <a:cs typeface="Dosis"/>
                <a:sym typeface="Dosis"/>
              </a:rPr>
              <a:t>(Puedes crear tu logo en 5 min en sitios web como esta: </a:t>
            </a:r>
            <a:r>
              <a:rPr lang="es-ES" sz="2000" b="1" i="1" kern="0" dirty="0">
                <a:solidFill>
                  <a:srgbClr val="1C7296"/>
                </a:solidFill>
                <a:latin typeface="Dosis"/>
                <a:ea typeface="Dosis"/>
                <a:cs typeface="Dosis"/>
                <a:sym typeface="Dosis"/>
                <a:hlinkClick r:id="rId3"/>
              </a:rPr>
              <a:t>www.canva.com</a:t>
            </a:r>
            <a:r>
              <a:rPr lang="es-ES" sz="2000" b="1" i="1" kern="0" dirty="0">
                <a:solidFill>
                  <a:srgbClr val="1C7296"/>
                </a:solidFill>
                <a:latin typeface="Dosis"/>
                <a:ea typeface="Dosis"/>
                <a:cs typeface="Dosis"/>
                <a:sym typeface="Dosis"/>
              </a:rPr>
              <a:t> </a:t>
            </a:r>
            <a:r>
              <a:rPr lang="en" sz="2000" kern="0" dirty="0">
                <a:solidFill>
                  <a:srgbClr val="1C7296"/>
                </a:solidFill>
                <a:latin typeface="Dosis"/>
                <a:ea typeface="Dosis"/>
                <a:cs typeface="Dosis"/>
                <a:sym typeface="Dosis"/>
              </a:rPr>
              <a:t>)</a:t>
            </a:r>
            <a:endParaRPr sz="2000" kern="0" dirty="0">
              <a:solidFill>
                <a:srgbClr val="1C7296"/>
              </a:solidFill>
              <a:latin typeface="Dosis"/>
              <a:ea typeface="Dosis"/>
              <a:cs typeface="Dosis"/>
              <a:sym typeface="Dosis"/>
            </a:endParaRPr>
          </a:p>
        </p:txBody>
      </p:sp>
    </p:spTree>
    <p:extLst>
      <p:ext uri="{BB962C8B-B14F-4D97-AF65-F5344CB8AC3E}">
        <p14:creationId xmlns:p14="http://schemas.microsoft.com/office/powerpoint/2010/main" val="237576783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83;p43">
            <a:extLst>
              <a:ext uri="{FF2B5EF4-FFF2-40B4-BE49-F238E27FC236}">
                <a16:creationId xmlns:a16="http://schemas.microsoft.com/office/drawing/2014/main" id="{3DF6F222-5416-1861-DAD9-105259785670}"/>
              </a:ext>
            </a:extLst>
          </p:cNvPr>
          <p:cNvSpPr txBox="1">
            <a:spLocks/>
          </p:cNvSpPr>
          <p:nvPr/>
        </p:nvSpPr>
        <p:spPr>
          <a:xfrm>
            <a:off x="757740" y="426597"/>
            <a:ext cx="4673521"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Problema</a:t>
            </a:r>
          </a:p>
        </p:txBody>
      </p:sp>
      <p:sp>
        <p:nvSpPr>
          <p:cNvPr id="3" name="Google Shape;384;p43">
            <a:extLst>
              <a:ext uri="{FF2B5EF4-FFF2-40B4-BE49-F238E27FC236}">
                <a16:creationId xmlns:a16="http://schemas.microsoft.com/office/drawing/2014/main" id="{C7FD74BD-C378-4C38-062A-29CFBA3B91C6}"/>
              </a:ext>
            </a:extLst>
          </p:cNvPr>
          <p:cNvSpPr txBox="1">
            <a:spLocks noGrp="1"/>
          </p:cNvSpPr>
          <p:nvPr>
            <p:ph type="subTitle" idx="1"/>
          </p:nvPr>
        </p:nvSpPr>
        <p:spPr>
          <a:xfrm>
            <a:off x="471250" y="2043486"/>
            <a:ext cx="5290571"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En este espacio puedes presentar el problema que tu idea resolvería.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Puedes poner varios problemas, pero trata de ser lo más conciso posible.</a:t>
            </a:r>
          </a:p>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la plataforma Booking.com: </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Los clientes pierden mucho tiempo buscando hoteles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Reservar las habitaciones es complicado y complejo</a:t>
            </a: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Muchos establecimientos hoteleros no consiguen llegar a sus clientes por sí mismos.</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85;p43">
            <a:extLst>
              <a:ext uri="{FF2B5EF4-FFF2-40B4-BE49-F238E27FC236}">
                <a16:creationId xmlns:a16="http://schemas.microsoft.com/office/drawing/2014/main" id="{0D2EF55D-6643-1A16-B8AA-653B2E265A19}"/>
              </a:ext>
            </a:extLst>
          </p:cNvPr>
          <p:cNvCxnSpPr>
            <a:cxnSpLocks/>
          </p:cNvCxnSpPr>
          <p:nvPr/>
        </p:nvCxnSpPr>
        <p:spPr>
          <a:xfrm>
            <a:off x="1455889" y="1521391"/>
            <a:ext cx="3205908" cy="0"/>
          </a:xfrm>
          <a:prstGeom prst="straightConnector1">
            <a:avLst/>
          </a:prstGeom>
          <a:noFill/>
          <a:ln w="19050" cap="flat" cmpd="sng">
            <a:solidFill>
              <a:schemeClr val="dk1"/>
            </a:solidFill>
            <a:prstDash val="solid"/>
            <a:round/>
            <a:headEnd type="none" w="med" len="med"/>
            <a:tailEnd type="none" w="med" len="med"/>
          </a:ln>
        </p:spPr>
      </p:cxnSp>
      <p:pic>
        <p:nvPicPr>
          <p:cNvPr id="7" name="Imagen 6">
            <a:extLst>
              <a:ext uri="{FF2B5EF4-FFF2-40B4-BE49-F238E27FC236}">
                <a16:creationId xmlns:a16="http://schemas.microsoft.com/office/drawing/2014/main" id="{0ECB3CDB-57CD-A462-3478-5EBE3C07AA79}"/>
              </a:ext>
            </a:extLst>
          </p:cNvPr>
          <p:cNvPicPr>
            <a:picLocks noChangeAspect="1"/>
          </p:cNvPicPr>
          <p:nvPr/>
        </p:nvPicPr>
        <p:blipFill>
          <a:blip r:embed="rId2"/>
          <a:stretch>
            <a:fillRect/>
          </a:stretch>
        </p:blipFill>
        <p:spPr>
          <a:xfrm>
            <a:off x="6633344" y="0"/>
            <a:ext cx="5663537" cy="6858000"/>
          </a:xfrm>
          <a:prstGeom prst="rect">
            <a:avLst/>
          </a:prstGeom>
        </p:spPr>
      </p:pic>
      <p:pic>
        <p:nvPicPr>
          <p:cNvPr id="5" name="Imagen 4">
            <a:extLst>
              <a:ext uri="{FF2B5EF4-FFF2-40B4-BE49-F238E27FC236}">
                <a16:creationId xmlns:a16="http://schemas.microsoft.com/office/drawing/2014/main" id="{5134D80F-08FB-E60A-A337-FBD893EDFA46}"/>
              </a:ext>
            </a:extLst>
          </p:cNvPr>
          <p:cNvPicPr>
            <a:picLocks noChangeAspect="1"/>
          </p:cNvPicPr>
          <p:nvPr/>
        </p:nvPicPr>
        <p:blipFill>
          <a:blip r:embed="rId3"/>
          <a:stretch>
            <a:fillRect/>
          </a:stretch>
        </p:blipFill>
        <p:spPr>
          <a:xfrm>
            <a:off x="4992152" y="266279"/>
            <a:ext cx="1539337" cy="1466035"/>
          </a:xfrm>
          <a:prstGeom prst="rect">
            <a:avLst/>
          </a:prstGeom>
        </p:spPr>
      </p:pic>
    </p:spTree>
    <p:extLst>
      <p:ext uri="{BB962C8B-B14F-4D97-AF65-F5344CB8AC3E}">
        <p14:creationId xmlns:p14="http://schemas.microsoft.com/office/powerpoint/2010/main" val="12689666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395;p44">
            <a:extLst>
              <a:ext uri="{FF2B5EF4-FFF2-40B4-BE49-F238E27FC236}">
                <a16:creationId xmlns:a16="http://schemas.microsoft.com/office/drawing/2014/main" id="{CDABAF09-3622-D88B-8371-663EBCC8CE63}"/>
              </a:ext>
            </a:extLst>
          </p:cNvPr>
          <p:cNvSpPr txBox="1">
            <a:spLocks/>
          </p:cNvSpPr>
          <p:nvPr/>
        </p:nvSpPr>
        <p:spPr>
          <a:xfrm>
            <a:off x="7054740" y="434912"/>
            <a:ext cx="4392790" cy="572700"/>
          </a:xfrm>
          <a:prstGeom prst="rect">
            <a:avLst/>
          </a:prstGeom>
        </p:spPr>
        <p:txBody>
          <a:bodyPr spcFirstLastPara="1" vert="horz" wrap="square" lIns="91425" tIns="91425" rIns="91425" bIns="91425" rtlCol="0" anchor="t" anchorCtr="0">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spcBef>
                <a:spcPts val="0"/>
              </a:spcBef>
            </a:pPr>
            <a:r>
              <a:rPr lang="es-ES" dirty="0">
                <a:latin typeface="Calibri" panose="020F0502020204030204" pitchFamily="34" charset="0"/>
                <a:ea typeface="Calibri" panose="020F0502020204030204" pitchFamily="34" charset="0"/>
                <a:cs typeface="Calibri" panose="020F0502020204030204" pitchFamily="34" charset="0"/>
              </a:rPr>
              <a:t>Solución</a:t>
            </a:r>
          </a:p>
        </p:txBody>
      </p:sp>
      <p:sp>
        <p:nvSpPr>
          <p:cNvPr id="3" name="Google Shape;396;p44">
            <a:extLst>
              <a:ext uri="{FF2B5EF4-FFF2-40B4-BE49-F238E27FC236}">
                <a16:creationId xmlns:a16="http://schemas.microsoft.com/office/drawing/2014/main" id="{1FD4F6E4-BF94-3C52-5E10-6C0D408126DE}"/>
              </a:ext>
            </a:extLst>
          </p:cNvPr>
          <p:cNvSpPr txBox="1">
            <a:spLocks noGrp="1"/>
          </p:cNvSpPr>
          <p:nvPr>
            <p:ph type="subTitle" idx="1"/>
          </p:nvPr>
        </p:nvSpPr>
        <p:spPr>
          <a:xfrm>
            <a:off x="7054740" y="1879236"/>
            <a:ext cx="4663535" cy="103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Calibri" panose="020F0502020204030204" pitchFamily="34" charset="0"/>
                <a:ea typeface="Calibri" panose="020F0502020204030204" pitchFamily="34" charset="0"/>
                <a:cs typeface="Calibri" panose="020F0502020204030204" pitchFamily="34" charset="0"/>
              </a:rPr>
              <a:t>Después de describir el problema es momento de que escribas qué solución propones para resolverla. </a:t>
            </a:r>
            <a:endParaRPr dirty="0">
              <a:latin typeface="Calibri" panose="020F0502020204030204" pitchFamily="34" charset="0"/>
              <a:ea typeface="Calibri" panose="020F0502020204030204" pitchFamily="34" charset="0"/>
              <a:cs typeface="Calibri" panose="020F0502020204030204" pitchFamily="34" charset="0"/>
            </a:endParaRPr>
          </a:p>
          <a:p>
            <a:pPr marL="0" lvl="0" indent="0" algn="ctr" rtl="0">
              <a:spcBef>
                <a:spcPts val="1600"/>
              </a:spcBef>
              <a:spcAft>
                <a:spcPts val="0"/>
              </a:spcAft>
              <a:buNone/>
            </a:pPr>
            <a:r>
              <a:rPr lang="en" sz="2000" i="1" dirty="0">
                <a:latin typeface="Calibri" panose="020F0502020204030204" pitchFamily="34" charset="0"/>
                <a:ea typeface="Calibri" panose="020F0502020204030204" pitchFamily="34" charset="0"/>
                <a:cs typeface="Calibri" panose="020F0502020204030204" pitchFamily="34" charset="0"/>
              </a:rPr>
              <a:t>Ejemplo de Solución de Booking.com:</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160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Una plataforma digital donde poder buscar hoteles en distintas ciudades</a:t>
            </a:r>
            <a:endParaRPr sz="2000" i="1" dirty="0">
              <a:latin typeface="Calibri" panose="020F0502020204030204" pitchFamily="34" charset="0"/>
              <a:ea typeface="Calibri" panose="020F0502020204030204" pitchFamily="34" charset="0"/>
              <a:cs typeface="Calibri" panose="020F0502020204030204" pitchFamily="34" charset="0"/>
            </a:endParaRPr>
          </a:p>
          <a:p>
            <a:pPr marL="457200" lvl="0" indent="-330200" algn="ctr" rtl="0">
              <a:spcBef>
                <a:spcPts val="0"/>
              </a:spcBef>
              <a:spcAft>
                <a:spcPts val="0"/>
              </a:spcAft>
              <a:buSzPts val="1600"/>
              <a:buChar char="-"/>
            </a:pPr>
            <a:r>
              <a:rPr lang="en" sz="2000" i="1" dirty="0">
                <a:latin typeface="Calibri" panose="020F0502020204030204" pitchFamily="34" charset="0"/>
                <a:ea typeface="Calibri" panose="020F0502020204030204" pitchFamily="34" charset="0"/>
                <a:cs typeface="Calibri" panose="020F0502020204030204" pitchFamily="34" charset="0"/>
              </a:rPr>
              <a:t>Un sistema de reservas simple que permita reservar las habitaciones un click</a:t>
            </a:r>
            <a:endParaRPr sz="2000" i="1" dirty="0">
              <a:latin typeface="Calibri" panose="020F0502020204030204" pitchFamily="34" charset="0"/>
              <a:ea typeface="Calibri" panose="020F0502020204030204" pitchFamily="34" charset="0"/>
              <a:cs typeface="Calibri" panose="020F0502020204030204" pitchFamily="34" charset="0"/>
            </a:endParaRPr>
          </a:p>
        </p:txBody>
      </p:sp>
      <p:cxnSp>
        <p:nvCxnSpPr>
          <p:cNvPr id="4" name="Google Shape;397;p44">
            <a:extLst>
              <a:ext uri="{FF2B5EF4-FFF2-40B4-BE49-F238E27FC236}">
                <a16:creationId xmlns:a16="http://schemas.microsoft.com/office/drawing/2014/main" id="{283ACAFA-DF0A-5A90-1701-41A9DAA1A15B}"/>
              </a:ext>
            </a:extLst>
          </p:cNvPr>
          <p:cNvCxnSpPr>
            <a:cxnSpLocks/>
          </p:cNvCxnSpPr>
          <p:nvPr/>
        </p:nvCxnSpPr>
        <p:spPr>
          <a:xfrm>
            <a:off x="7882010" y="1331493"/>
            <a:ext cx="3112824" cy="0"/>
          </a:xfrm>
          <a:prstGeom prst="straightConnector1">
            <a:avLst/>
          </a:prstGeom>
          <a:noFill/>
          <a:ln w="19050" cap="flat" cmpd="sng">
            <a:solidFill>
              <a:schemeClr val="dk1"/>
            </a:solidFill>
            <a:prstDash val="solid"/>
            <a:round/>
            <a:headEnd type="none" w="med" len="med"/>
            <a:tailEnd type="none" w="med" len="med"/>
          </a:ln>
        </p:spPr>
      </p:cxnSp>
      <p:pic>
        <p:nvPicPr>
          <p:cNvPr id="6" name="Imagen 5">
            <a:extLst>
              <a:ext uri="{FF2B5EF4-FFF2-40B4-BE49-F238E27FC236}">
                <a16:creationId xmlns:a16="http://schemas.microsoft.com/office/drawing/2014/main" id="{E3C3EC54-719C-5B6E-BFBE-E06B388E5C1F}"/>
              </a:ext>
            </a:extLst>
          </p:cNvPr>
          <p:cNvPicPr>
            <a:picLocks noChangeAspect="1"/>
          </p:cNvPicPr>
          <p:nvPr/>
        </p:nvPicPr>
        <p:blipFill>
          <a:blip r:embed="rId2"/>
          <a:stretch>
            <a:fillRect/>
          </a:stretch>
        </p:blipFill>
        <p:spPr>
          <a:xfrm>
            <a:off x="0" y="0"/>
            <a:ext cx="5817924" cy="6858000"/>
          </a:xfrm>
          <a:prstGeom prst="rect">
            <a:avLst/>
          </a:prstGeom>
        </p:spPr>
      </p:pic>
      <p:pic>
        <p:nvPicPr>
          <p:cNvPr id="5" name="Imagen 4">
            <a:extLst>
              <a:ext uri="{FF2B5EF4-FFF2-40B4-BE49-F238E27FC236}">
                <a16:creationId xmlns:a16="http://schemas.microsoft.com/office/drawing/2014/main" id="{2360E357-6BBB-5E2D-5ECB-6241644908B9}"/>
              </a:ext>
            </a:extLst>
          </p:cNvPr>
          <p:cNvPicPr>
            <a:picLocks noChangeAspect="1"/>
          </p:cNvPicPr>
          <p:nvPr/>
        </p:nvPicPr>
        <p:blipFill>
          <a:blip r:embed="rId3"/>
          <a:stretch>
            <a:fillRect/>
          </a:stretch>
        </p:blipFill>
        <p:spPr>
          <a:xfrm>
            <a:off x="5892915" y="276028"/>
            <a:ext cx="1536325" cy="1463167"/>
          </a:xfrm>
          <a:prstGeom prst="rect">
            <a:avLst/>
          </a:prstGeom>
        </p:spPr>
      </p:pic>
    </p:spTree>
    <p:extLst>
      <p:ext uri="{BB962C8B-B14F-4D97-AF65-F5344CB8AC3E}">
        <p14:creationId xmlns:p14="http://schemas.microsoft.com/office/powerpoint/2010/main" val="26758116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Imagen 1">
            <a:extLst>
              <a:ext uri="{FF2B5EF4-FFF2-40B4-BE49-F238E27FC236}">
                <a16:creationId xmlns:a16="http://schemas.microsoft.com/office/drawing/2014/main" id="{00F1A25C-B65D-973F-7CF0-820A92D864CF}"/>
              </a:ext>
            </a:extLst>
          </p:cNvPr>
          <p:cNvPicPr>
            <a:picLocks noChangeAspect="1"/>
          </p:cNvPicPr>
          <p:nvPr/>
        </p:nvPicPr>
        <p:blipFill>
          <a:blip r:embed="rId2"/>
          <a:stretch>
            <a:fillRect/>
          </a:stretch>
        </p:blipFill>
        <p:spPr>
          <a:xfrm>
            <a:off x="0" y="0"/>
            <a:ext cx="12193641" cy="3121572"/>
          </a:xfrm>
          <a:prstGeom prst="rect">
            <a:avLst/>
          </a:prstGeom>
        </p:spPr>
      </p:pic>
      <p:sp>
        <p:nvSpPr>
          <p:cNvPr id="3" name="Google Shape;408;p45">
            <a:extLst>
              <a:ext uri="{FF2B5EF4-FFF2-40B4-BE49-F238E27FC236}">
                <a16:creationId xmlns:a16="http://schemas.microsoft.com/office/drawing/2014/main" id="{AAB07F27-8ED9-2525-1730-BABFE5E3C1F5}"/>
              </a:ext>
            </a:extLst>
          </p:cNvPr>
          <p:cNvSpPr txBox="1">
            <a:spLocks/>
          </p:cNvSpPr>
          <p:nvPr/>
        </p:nvSpPr>
        <p:spPr>
          <a:xfrm>
            <a:off x="485714" y="3429000"/>
            <a:ext cx="4687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lo hace el resto? </a:t>
            </a:r>
          </a:p>
        </p:txBody>
      </p:sp>
      <p:sp>
        <p:nvSpPr>
          <p:cNvPr id="4" name="Google Shape;409;p45">
            <a:extLst>
              <a:ext uri="{FF2B5EF4-FFF2-40B4-BE49-F238E27FC236}">
                <a16:creationId xmlns:a16="http://schemas.microsoft.com/office/drawing/2014/main" id="{41D9B1A3-4084-D3AC-75A2-6A44AF602B0D}"/>
              </a:ext>
            </a:extLst>
          </p:cNvPr>
          <p:cNvSpPr txBox="1">
            <a:spLocks/>
          </p:cNvSpPr>
          <p:nvPr/>
        </p:nvSpPr>
        <p:spPr>
          <a:xfrm>
            <a:off x="235291" y="4280007"/>
            <a:ext cx="5450805" cy="209977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Puedes utilizar esta diapositiva para enfatizar tu ventaja competitiva. En este apartado escribirías cómo lo hace el resto </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 </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Para reservar hoteles se necesita buscar específicamente el hotel y llamar por teléfono para completar la reserva. </a:t>
            </a:r>
          </a:p>
        </p:txBody>
      </p:sp>
      <p:sp>
        <p:nvSpPr>
          <p:cNvPr id="5" name="Google Shape;410;p45">
            <a:extLst>
              <a:ext uri="{FF2B5EF4-FFF2-40B4-BE49-F238E27FC236}">
                <a16:creationId xmlns:a16="http://schemas.microsoft.com/office/drawing/2014/main" id="{D2C3C9BD-261A-45A1-A47A-13249DE977F7}"/>
              </a:ext>
            </a:extLst>
          </p:cNvPr>
          <p:cNvSpPr txBox="1">
            <a:spLocks/>
          </p:cNvSpPr>
          <p:nvPr/>
        </p:nvSpPr>
        <p:spPr>
          <a:xfrm>
            <a:off x="7945589" y="3292882"/>
            <a:ext cx="2731200" cy="502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3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Nosotros</a:t>
            </a:r>
          </a:p>
        </p:txBody>
      </p:sp>
      <p:sp>
        <p:nvSpPr>
          <p:cNvPr id="6" name="Google Shape;411;p45">
            <a:extLst>
              <a:ext uri="{FF2B5EF4-FFF2-40B4-BE49-F238E27FC236}">
                <a16:creationId xmlns:a16="http://schemas.microsoft.com/office/drawing/2014/main" id="{A2A423FD-9FC4-E54D-A0E7-42AE69D67C83}"/>
              </a:ext>
            </a:extLst>
          </p:cNvPr>
          <p:cNvSpPr txBox="1">
            <a:spLocks/>
          </p:cNvSpPr>
          <p:nvPr/>
        </p:nvSpPr>
        <p:spPr>
          <a:xfrm>
            <a:off x="6505906" y="4280007"/>
            <a:ext cx="5339252" cy="15006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160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1600"/>
              </a:spcBef>
              <a:spcAft>
                <a:spcPts val="160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escribes cómo lo harás. Es momento de mostrar tu ventaja competitiva.</a:t>
            </a:r>
          </a:p>
          <a:p>
            <a:pPr marL="0" marR="0" lvl="0" indent="0" algn="ctr" defTabSz="914400" rtl="0" eaLnBrk="1" fontAlgn="auto" latinLnBrk="0" hangingPunct="1">
              <a:lnSpc>
                <a:spcPct val="100000"/>
              </a:lnSpc>
              <a:spcBef>
                <a:spcPts val="160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1600"/>
              </a:spcBef>
              <a:spcAft>
                <a:spcPts val="160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Los usuarios encuentran su hotel ideal gracias a nuestros filtros. Y con un solo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click</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pueden reservarlo</a:t>
            </a:r>
          </a:p>
        </p:txBody>
      </p:sp>
      <p:cxnSp>
        <p:nvCxnSpPr>
          <p:cNvPr id="7" name="Google Shape;412;p45">
            <a:extLst>
              <a:ext uri="{FF2B5EF4-FFF2-40B4-BE49-F238E27FC236}">
                <a16:creationId xmlns:a16="http://schemas.microsoft.com/office/drawing/2014/main" id="{4BACC81F-71B9-A62F-28CF-8C95352E592D}"/>
              </a:ext>
            </a:extLst>
          </p:cNvPr>
          <p:cNvCxnSpPr/>
          <p:nvPr/>
        </p:nvCxnSpPr>
        <p:spPr>
          <a:xfrm>
            <a:off x="8129469" y="396072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8" name="Google Shape;413;p45">
            <a:extLst>
              <a:ext uri="{FF2B5EF4-FFF2-40B4-BE49-F238E27FC236}">
                <a16:creationId xmlns:a16="http://schemas.microsoft.com/office/drawing/2014/main" id="{7321C709-E174-47CC-AC1A-38B10269D2DE}"/>
              </a:ext>
            </a:extLst>
          </p:cNvPr>
          <p:cNvCxnSpPr>
            <a:cxnSpLocks/>
          </p:cNvCxnSpPr>
          <p:nvPr/>
        </p:nvCxnSpPr>
        <p:spPr>
          <a:xfrm>
            <a:off x="617401" y="4044286"/>
            <a:ext cx="4423826" cy="0"/>
          </a:xfrm>
          <a:prstGeom prst="straightConnector1">
            <a:avLst/>
          </a:prstGeom>
          <a:noFill/>
          <a:ln w="19050" cap="flat" cmpd="sng">
            <a:solidFill>
              <a:srgbClr val="3A4258"/>
            </a:solidFill>
            <a:prstDash val="solid"/>
            <a:round/>
            <a:headEnd type="none" w="med" len="med"/>
            <a:tailEnd type="none" w="med" len="med"/>
          </a:ln>
        </p:spPr>
      </p:cxnSp>
      <p:pic>
        <p:nvPicPr>
          <p:cNvPr id="12" name="Imagen 11">
            <a:extLst>
              <a:ext uri="{FF2B5EF4-FFF2-40B4-BE49-F238E27FC236}">
                <a16:creationId xmlns:a16="http://schemas.microsoft.com/office/drawing/2014/main" id="{450C4490-7EC3-481B-A21D-E8C786FD1070}"/>
              </a:ext>
            </a:extLst>
          </p:cNvPr>
          <p:cNvPicPr>
            <a:picLocks noChangeAspect="1"/>
          </p:cNvPicPr>
          <p:nvPr/>
        </p:nvPicPr>
        <p:blipFill>
          <a:blip r:embed="rId3"/>
          <a:stretch>
            <a:fillRect/>
          </a:stretch>
        </p:blipFill>
        <p:spPr>
          <a:xfrm>
            <a:off x="10876102" y="3334097"/>
            <a:ext cx="969056" cy="922570"/>
          </a:xfrm>
          <a:prstGeom prst="rect">
            <a:avLst/>
          </a:prstGeom>
        </p:spPr>
      </p:pic>
    </p:spTree>
    <p:extLst>
      <p:ext uri="{BB962C8B-B14F-4D97-AF65-F5344CB8AC3E}">
        <p14:creationId xmlns:p14="http://schemas.microsoft.com/office/powerpoint/2010/main" val="385929761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22;p46">
            <a:extLst>
              <a:ext uri="{FF2B5EF4-FFF2-40B4-BE49-F238E27FC236}">
                <a16:creationId xmlns:a16="http://schemas.microsoft.com/office/drawing/2014/main" id="{EF665BBC-F216-C81B-313B-BC04C8BA67D7}"/>
              </a:ext>
            </a:extLst>
          </p:cNvPr>
          <p:cNvSpPr txBox="1">
            <a:spLocks/>
          </p:cNvSpPr>
          <p:nvPr/>
        </p:nvSpPr>
        <p:spPr>
          <a:xfrm>
            <a:off x="2207402" y="5626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Público objetivo (</a:t>
            </a:r>
            <a:r>
              <a:rPr kumimoji="0" lang="es-ES" sz="4000" b="1" i="1"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target</a:t>
            </a: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a:t>
            </a:r>
          </a:p>
        </p:txBody>
      </p:sp>
      <p:sp>
        <p:nvSpPr>
          <p:cNvPr id="3" name="Google Shape;423;p46">
            <a:extLst>
              <a:ext uri="{FF2B5EF4-FFF2-40B4-BE49-F238E27FC236}">
                <a16:creationId xmlns:a16="http://schemas.microsoft.com/office/drawing/2014/main" id="{62D9C581-95C9-93B6-DA38-7EC872492D25}"/>
              </a:ext>
            </a:extLst>
          </p:cNvPr>
          <p:cNvSpPr txBox="1">
            <a:spLocks/>
          </p:cNvSpPr>
          <p:nvPr/>
        </p:nvSpPr>
        <p:spPr>
          <a:xfrm>
            <a:off x="1194099" y="2275542"/>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1</a:t>
            </a:r>
          </a:p>
        </p:txBody>
      </p:sp>
      <p:sp>
        <p:nvSpPr>
          <p:cNvPr id="4" name="Google Shape;424;p46">
            <a:extLst>
              <a:ext uri="{FF2B5EF4-FFF2-40B4-BE49-F238E27FC236}">
                <a16:creationId xmlns:a16="http://schemas.microsoft.com/office/drawing/2014/main" id="{1601CBD0-B67A-7129-B015-8E00885EC0E4}"/>
              </a:ext>
            </a:extLst>
          </p:cNvPr>
          <p:cNvSpPr txBox="1">
            <a:spLocks/>
          </p:cNvSpPr>
          <p:nvPr/>
        </p:nvSpPr>
        <p:spPr>
          <a:xfrm>
            <a:off x="1194099" y="298274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¿Cómo son?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¿Dónde están?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¿Qué capacidad de compra tienen?</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¿Cuánta cantidad de mi producto consumen?</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¿Por qué comprarían mi producto y no el de la competencia?</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lang="es-ES" sz="1800" kern="0" dirty="0" err="1">
                <a:solidFill>
                  <a:srgbClr val="1C7296"/>
                </a:solidFill>
                <a:latin typeface="Calibri" panose="020F0502020204030204" pitchFamily="34" charset="0"/>
                <a:ea typeface="Calibri" panose="020F0502020204030204" pitchFamily="34" charset="0"/>
                <a:cs typeface="Calibri" panose="020F0502020204030204" pitchFamily="34" charset="0"/>
              </a:rPr>
              <a:t>Etc</a:t>
            </a:r>
            <a:r>
              <a:rPr lang="es-ES" sz="1800" kern="0" dirty="0">
                <a:solidFill>
                  <a:srgbClr val="1C7296"/>
                </a:solidFill>
                <a:latin typeface="Calibri" panose="020F0502020204030204" pitchFamily="34" charset="0"/>
                <a:ea typeface="Calibri" panose="020F0502020204030204" pitchFamily="34" charset="0"/>
                <a:cs typeface="Calibri" panose="020F0502020204030204" pitchFamily="34" charset="0"/>
              </a:rPr>
              <a:t>, …</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25;p46">
            <a:extLst>
              <a:ext uri="{FF2B5EF4-FFF2-40B4-BE49-F238E27FC236}">
                <a16:creationId xmlns:a16="http://schemas.microsoft.com/office/drawing/2014/main" id="{813DFFB4-7B9D-C8F7-73BC-7DA3800F814E}"/>
              </a:ext>
            </a:extLst>
          </p:cNvPr>
          <p:cNvSpPr txBox="1">
            <a:spLocks/>
          </p:cNvSpPr>
          <p:nvPr/>
        </p:nvSpPr>
        <p:spPr>
          <a:xfrm>
            <a:off x="4982497" y="227329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2</a:t>
            </a:r>
          </a:p>
        </p:txBody>
      </p:sp>
      <p:sp>
        <p:nvSpPr>
          <p:cNvPr id="6" name="Google Shape;426;p46">
            <a:extLst>
              <a:ext uri="{FF2B5EF4-FFF2-40B4-BE49-F238E27FC236}">
                <a16:creationId xmlns:a16="http://schemas.microsoft.com/office/drawing/2014/main" id="{10E6C8CB-6F70-A37E-7958-436F1C34AF38}"/>
              </a:ext>
            </a:extLst>
          </p:cNvPr>
          <p:cNvSpPr txBox="1">
            <a:spLocks/>
          </p:cNvSpPr>
          <p:nvPr/>
        </p:nvSpPr>
        <p:spPr>
          <a:xfrm>
            <a:off x="4982498" y="298049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sp>
        <p:nvSpPr>
          <p:cNvPr id="7" name="Google Shape;427;p46">
            <a:extLst>
              <a:ext uri="{FF2B5EF4-FFF2-40B4-BE49-F238E27FC236}">
                <a16:creationId xmlns:a16="http://schemas.microsoft.com/office/drawing/2014/main" id="{A36D32B2-8EB4-022A-04F7-BB8BF435183A}"/>
              </a:ext>
            </a:extLst>
          </p:cNvPr>
          <p:cNvSpPr txBox="1">
            <a:spLocks/>
          </p:cNvSpPr>
          <p:nvPr/>
        </p:nvSpPr>
        <p:spPr>
          <a:xfrm>
            <a:off x="8905149" y="224338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Segmento 3</a:t>
            </a:r>
          </a:p>
        </p:txBody>
      </p:sp>
      <p:sp>
        <p:nvSpPr>
          <p:cNvPr id="8" name="Google Shape;428;p46">
            <a:extLst>
              <a:ext uri="{FF2B5EF4-FFF2-40B4-BE49-F238E27FC236}">
                <a16:creationId xmlns:a16="http://schemas.microsoft.com/office/drawing/2014/main" id="{FD706769-EC80-FA7D-5C90-3BC74A5C4070}"/>
              </a:ext>
            </a:extLst>
          </p:cNvPr>
          <p:cNvSpPr txBox="1">
            <a:spLocks/>
          </p:cNvSpPr>
          <p:nvPr/>
        </p:nvSpPr>
        <p:spPr>
          <a:xfrm>
            <a:off x="8905149" y="295058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XXXXX</a:t>
            </a:r>
          </a:p>
        </p:txBody>
      </p:sp>
      <p:cxnSp>
        <p:nvCxnSpPr>
          <p:cNvPr id="9" name="Google Shape;429;p46">
            <a:extLst>
              <a:ext uri="{FF2B5EF4-FFF2-40B4-BE49-F238E27FC236}">
                <a16:creationId xmlns:a16="http://schemas.microsoft.com/office/drawing/2014/main" id="{395FF576-1EBF-BA94-BD73-721BB0A81F38}"/>
              </a:ext>
            </a:extLst>
          </p:cNvPr>
          <p:cNvCxnSpPr/>
          <p:nvPr/>
        </p:nvCxnSpPr>
        <p:spPr>
          <a:xfrm>
            <a:off x="1151085" y="2796450"/>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0" name="Google Shape;430;p46">
            <a:extLst>
              <a:ext uri="{FF2B5EF4-FFF2-40B4-BE49-F238E27FC236}">
                <a16:creationId xmlns:a16="http://schemas.microsoft.com/office/drawing/2014/main" id="{44C5C82C-7E06-7116-2FDA-E4A2BC1A0FD4}"/>
              </a:ext>
            </a:extLst>
          </p:cNvPr>
          <p:cNvCxnSpPr/>
          <p:nvPr/>
        </p:nvCxnSpPr>
        <p:spPr>
          <a:xfrm>
            <a:off x="4960930" y="2794203"/>
            <a:ext cx="2220900" cy="0"/>
          </a:xfrm>
          <a:prstGeom prst="straightConnector1">
            <a:avLst/>
          </a:prstGeom>
          <a:noFill/>
          <a:ln w="19050" cap="flat" cmpd="sng">
            <a:solidFill>
              <a:srgbClr val="3A4258"/>
            </a:solidFill>
            <a:prstDash val="solid"/>
            <a:round/>
            <a:headEnd type="none" w="med" len="med"/>
            <a:tailEnd type="none" w="med" len="med"/>
          </a:ln>
        </p:spPr>
      </p:cxnSp>
      <p:cxnSp>
        <p:nvCxnSpPr>
          <p:cNvPr id="11" name="Google Shape;431;p46">
            <a:extLst>
              <a:ext uri="{FF2B5EF4-FFF2-40B4-BE49-F238E27FC236}">
                <a16:creationId xmlns:a16="http://schemas.microsoft.com/office/drawing/2014/main" id="{9A3BE608-72A1-94F1-AE1F-D327F80E2E92}"/>
              </a:ext>
            </a:extLst>
          </p:cNvPr>
          <p:cNvCxnSpPr/>
          <p:nvPr/>
        </p:nvCxnSpPr>
        <p:spPr>
          <a:xfrm>
            <a:off x="8862128" y="2764294"/>
            <a:ext cx="2220900" cy="0"/>
          </a:xfrm>
          <a:prstGeom prst="straightConnector1">
            <a:avLst/>
          </a:prstGeom>
          <a:noFill/>
          <a:ln w="19050" cap="flat" cmpd="sng">
            <a:solidFill>
              <a:srgbClr val="3A4258"/>
            </a:solidFill>
            <a:prstDash val="solid"/>
            <a:round/>
            <a:headEnd type="none" w="med" len="med"/>
            <a:tailEnd type="none" w="med" len="med"/>
          </a:ln>
        </p:spPr>
      </p:cxnSp>
      <p:grpSp>
        <p:nvGrpSpPr>
          <p:cNvPr id="12" name="Google Shape;432;p46">
            <a:extLst>
              <a:ext uri="{FF2B5EF4-FFF2-40B4-BE49-F238E27FC236}">
                <a16:creationId xmlns:a16="http://schemas.microsoft.com/office/drawing/2014/main" id="{C6CD3E6E-472B-BBB4-C5ED-8E5C46F5E009}"/>
              </a:ext>
            </a:extLst>
          </p:cNvPr>
          <p:cNvGrpSpPr/>
          <p:nvPr/>
        </p:nvGrpSpPr>
        <p:grpSpPr>
          <a:xfrm>
            <a:off x="9747710" y="1518042"/>
            <a:ext cx="449959" cy="572697"/>
            <a:chOff x="7594288" y="2415259"/>
            <a:chExt cx="279513" cy="355735"/>
          </a:xfrm>
        </p:grpSpPr>
        <p:sp>
          <p:nvSpPr>
            <p:cNvPr id="13" name="Google Shape;433;p46">
              <a:extLst>
                <a:ext uri="{FF2B5EF4-FFF2-40B4-BE49-F238E27FC236}">
                  <a16:creationId xmlns:a16="http://schemas.microsoft.com/office/drawing/2014/main" id="{EFD6238A-3779-7353-A10E-29ECC09EF77E}"/>
                </a:ext>
              </a:extLst>
            </p:cNvPr>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4" name="Google Shape;434;p46">
              <a:extLst>
                <a:ext uri="{FF2B5EF4-FFF2-40B4-BE49-F238E27FC236}">
                  <a16:creationId xmlns:a16="http://schemas.microsoft.com/office/drawing/2014/main" id="{B3BD3A31-B3FF-FA14-D0F8-EFBBD27B0074}"/>
                </a:ext>
              </a:extLst>
            </p:cNvPr>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5" name="Google Shape;435;p46">
              <a:extLst>
                <a:ext uri="{FF2B5EF4-FFF2-40B4-BE49-F238E27FC236}">
                  <a16:creationId xmlns:a16="http://schemas.microsoft.com/office/drawing/2014/main" id="{7EB1A419-B601-D686-3904-EFBBAAFEBE5F}"/>
                </a:ext>
              </a:extLst>
            </p:cNvPr>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6" name="Google Shape;436;p46">
              <a:extLst>
                <a:ext uri="{FF2B5EF4-FFF2-40B4-BE49-F238E27FC236}">
                  <a16:creationId xmlns:a16="http://schemas.microsoft.com/office/drawing/2014/main" id="{29F2B2EF-D9DB-FEA6-EC03-03E36FA0DCDD}"/>
                </a:ext>
              </a:extLst>
            </p:cNvPr>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7" name="Google Shape;437;p46">
              <a:extLst>
                <a:ext uri="{FF2B5EF4-FFF2-40B4-BE49-F238E27FC236}">
                  <a16:creationId xmlns:a16="http://schemas.microsoft.com/office/drawing/2014/main" id="{B095631F-572D-998A-95EF-73A90F6581EF}"/>
                </a:ext>
              </a:extLst>
            </p:cNvPr>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18" name="Google Shape;438;p46">
              <a:extLst>
                <a:ext uri="{FF2B5EF4-FFF2-40B4-BE49-F238E27FC236}">
                  <a16:creationId xmlns:a16="http://schemas.microsoft.com/office/drawing/2014/main" id="{67BE726D-AE9F-9B4D-6F73-C625F8EF1961}"/>
                </a:ext>
              </a:extLst>
            </p:cNvPr>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19" name="Google Shape;439;p46">
            <a:extLst>
              <a:ext uri="{FF2B5EF4-FFF2-40B4-BE49-F238E27FC236}">
                <a16:creationId xmlns:a16="http://schemas.microsoft.com/office/drawing/2014/main" id="{87720270-79D4-54F9-B14A-B4B3915BE192}"/>
              </a:ext>
            </a:extLst>
          </p:cNvPr>
          <p:cNvGrpSpPr/>
          <p:nvPr/>
        </p:nvGrpSpPr>
        <p:grpSpPr>
          <a:xfrm>
            <a:off x="5837201" y="1550398"/>
            <a:ext cx="425684" cy="569025"/>
            <a:chOff x="8054820" y="2416399"/>
            <a:chExt cx="264433" cy="353454"/>
          </a:xfrm>
        </p:grpSpPr>
        <p:sp>
          <p:nvSpPr>
            <p:cNvPr id="20" name="Google Shape;440;p46">
              <a:extLst>
                <a:ext uri="{FF2B5EF4-FFF2-40B4-BE49-F238E27FC236}">
                  <a16:creationId xmlns:a16="http://schemas.microsoft.com/office/drawing/2014/main" id="{19E82EF2-6EBF-14AE-FB65-48B9EEF8F8A1}"/>
                </a:ext>
              </a:extLst>
            </p:cNvPr>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1" name="Google Shape;441;p46">
              <a:extLst>
                <a:ext uri="{FF2B5EF4-FFF2-40B4-BE49-F238E27FC236}">
                  <a16:creationId xmlns:a16="http://schemas.microsoft.com/office/drawing/2014/main" id="{C36ED1CB-4E5B-3113-3B98-DCAA65C77C75}"/>
                </a:ext>
              </a:extLst>
            </p:cNvPr>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2" name="Google Shape;442;p46">
              <a:extLst>
                <a:ext uri="{FF2B5EF4-FFF2-40B4-BE49-F238E27FC236}">
                  <a16:creationId xmlns:a16="http://schemas.microsoft.com/office/drawing/2014/main" id="{EE7B30DA-F411-A946-46C8-EE4C8057C496}"/>
                </a:ext>
              </a:extLst>
            </p:cNvPr>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3" name="Google Shape;443;p46">
              <a:extLst>
                <a:ext uri="{FF2B5EF4-FFF2-40B4-BE49-F238E27FC236}">
                  <a16:creationId xmlns:a16="http://schemas.microsoft.com/office/drawing/2014/main" id="{0F8208AD-0761-128F-1F80-3E77D70F9C48}"/>
                </a:ext>
              </a:extLst>
            </p:cNvPr>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4" name="Google Shape;444;p46">
              <a:extLst>
                <a:ext uri="{FF2B5EF4-FFF2-40B4-BE49-F238E27FC236}">
                  <a16:creationId xmlns:a16="http://schemas.microsoft.com/office/drawing/2014/main" id="{825E0BFF-DFE0-8B76-C9D2-E8DE176DCCEF}"/>
                </a:ext>
              </a:extLst>
            </p:cNvPr>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5" name="Google Shape;445;p46">
              <a:extLst>
                <a:ext uri="{FF2B5EF4-FFF2-40B4-BE49-F238E27FC236}">
                  <a16:creationId xmlns:a16="http://schemas.microsoft.com/office/drawing/2014/main" id="{83396C17-3F7D-A8D1-1835-E14032CB498B}"/>
                </a:ext>
              </a:extLst>
            </p:cNvPr>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grpSp>
        <p:nvGrpSpPr>
          <p:cNvPr id="26" name="Google Shape;446;p46">
            <a:extLst>
              <a:ext uri="{FF2B5EF4-FFF2-40B4-BE49-F238E27FC236}">
                <a16:creationId xmlns:a16="http://schemas.microsoft.com/office/drawing/2014/main" id="{AA86FD3B-EFD3-C839-DCB8-74812DBC213F}"/>
              </a:ext>
            </a:extLst>
          </p:cNvPr>
          <p:cNvGrpSpPr/>
          <p:nvPr/>
        </p:nvGrpSpPr>
        <p:grpSpPr>
          <a:xfrm>
            <a:off x="1994127" y="1551429"/>
            <a:ext cx="535025" cy="571473"/>
            <a:chOff x="5289631" y="1500214"/>
            <a:chExt cx="332355" cy="354974"/>
          </a:xfrm>
        </p:grpSpPr>
        <p:sp>
          <p:nvSpPr>
            <p:cNvPr id="27" name="Google Shape;447;p46">
              <a:extLst>
                <a:ext uri="{FF2B5EF4-FFF2-40B4-BE49-F238E27FC236}">
                  <a16:creationId xmlns:a16="http://schemas.microsoft.com/office/drawing/2014/main" id="{A7B2D5D6-B4D4-1013-02A8-8468B5D65313}"/>
                </a:ext>
              </a:extLst>
            </p:cNvPr>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8" name="Google Shape;448;p46">
              <a:extLst>
                <a:ext uri="{FF2B5EF4-FFF2-40B4-BE49-F238E27FC236}">
                  <a16:creationId xmlns:a16="http://schemas.microsoft.com/office/drawing/2014/main" id="{A5885B2D-3859-1E17-E7C7-EF6C7282D8B5}"/>
                </a:ext>
              </a:extLst>
            </p:cNvPr>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29" name="Google Shape;449;p46">
              <a:extLst>
                <a:ext uri="{FF2B5EF4-FFF2-40B4-BE49-F238E27FC236}">
                  <a16:creationId xmlns:a16="http://schemas.microsoft.com/office/drawing/2014/main" id="{4B2C3499-B933-034B-137E-8C62BCC924B0}"/>
                </a:ext>
              </a:extLst>
            </p:cNvPr>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0" name="Google Shape;450;p46">
              <a:extLst>
                <a:ext uri="{FF2B5EF4-FFF2-40B4-BE49-F238E27FC236}">
                  <a16:creationId xmlns:a16="http://schemas.microsoft.com/office/drawing/2014/main" id="{262924BB-C39E-B5E5-7443-0AB1368BF7D6}"/>
                </a:ext>
              </a:extLst>
            </p:cNvPr>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1" name="Google Shape;451;p46">
              <a:extLst>
                <a:ext uri="{FF2B5EF4-FFF2-40B4-BE49-F238E27FC236}">
                  <a16:creationId xmlns:a16="http://schemas.microsoft.com/office/drawing/2014/main" id="{5BEF39A0-82C4-FF84-57B2-86D534D9D20D}"/>
                </a:ext>
              </a:extLst>
            </p:cNvPr>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sp>
          <p:nvSpPr>
            <p:cNvPr id="32" name="Google Shape;452;p46">
              <a:extLst>
                <a:ext uri="{FF2B5EF4-FFF2-40B4-BE49-F238E27FC236}">
                  <a16:creationId xmlns:a16="http://schemas.microsoft.com/office/drawing/2014/main" id="{6B1A009A-4A5E-4AE6-A4DB-DB94CF030F11}"/>
                </a:ext>
              </a:extLst>
            </p:cNvPr>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1C7296"/>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
                  <a:srgbClr val="000000"/>
                </a:buClr>
                <a:buSzTx/>
                <a:buFont typeface="Arial"/>
                <a:buNone/>
                <a:tabLst/>
                <a:defRPr/>
              </a:pPr>
              <a:endParaRPr kumimoji="0" sz="2000" b="0" i="0" u="none" strike="noStrike" kern="0" cap="none" spc="0" normalizeH="0" baseline="0" noProof="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sym typeface="Arial"/>
              </a:endParaRPr>
            </a:p>
          </p:txBody>
        </p:sp>
      </p:grpSp>
      <p:pic>
        <p:nvPicPr>
          <p:cNvPr id="35" name="Imagen 34">
            <a:extLst>
              <a:ext uri="{FF2B5EF4-FFF2-40B4-BE49-F238E27FC236}">
                <a16:creationId xmlns:a16="http://schemas.microsoft.com/office/drawing/2014/main" id="{890BEACB-AE1C-DD56-DF15-F0D6D9BA8A4D}"/>
              </a:ext>
            </a:extLst>
          </p:cNvPr>
          <p:cNvPicPr>
            <a:picLocks noChangeAspect="1"/>
          </p:cNvPicPr>
          <p:nvPr/>
        </p:nvPicPr>
        <p:blipFill>
          <a:blip r:embed="rId3"/>
          <a:stretch>
            <a:fillRect/>
          </a:stretch>
        </p:blipFill>
        <p:spPr>
          <a:xfrm>
            <a:off x="10721545" y="354982"/>
            <a:ext cx="1255187" cy="1195416"/>
          </a:xfrm>
          <a:prstGeom prst="rect">
            <a:avLst/>
          </a:prstGeom>
        </p:spPr>
      </p:pic>
      <p:pic>
        <p:nvPicPr>
          <p:cNvPr id="34" name="Imagen 33">
            <a:extLst>
              <a:ext uri="{FF2B5EF4-FFF2-40B4-BE49-F238E27FC236}">
                <a16:creationId xmlns:a16="http://schemas.microsoft.com/office/drawing/2014/main" id="{2353B2F1-D496-38E4-F504-DA37A795EC6F}"/>
              </a:ext>
            </a:extLst>
          </p:cNvPr>
          <p:cNvPicPr>
            <a:picLocks noChangeAspect="1"/>
          </p:cNvPicPr>
          <p:nvPr/>
        </p:nvPicPr>
        <p:blipFill>
          <a:blip r:embed="rId4"/>
          <a:stretch>
            <a:fillRect/>
          </a:stretch>
        </p:blipFill>
        <p:spPr>
          <a:xfrm>
            <a:off x="62373" y="68942"/>
            <a:ext cx="987638" cy="1481456"/>
          </a:xfrm>
          <a:prstGeom prst="rect">
            <a:avLst/>
          </a:prstGeom>
        </p:spPr>
      </p:pic>
    </p:spTree>
    <p:extLst>
      <p:ext uri="{BB962C8B-B14F-4D97-AF65-F5344CB8AC3E}">
        <p14:creationId xmlns:p14="http://schemas.microsoft.com/office/powerpoint/2010/main" val="411209644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directa</a:t>
            </a:r>
            <a:endParaRPr lang="es-ES" sz="4000" kern="0" dirty="0">
              <a:solidFill>
                <a:srgbClr val="3A4258"/>
              </a:solidFill>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(o</a:t>
            </a:r>
            <a:r>
              <a:rPr lang="es-ES" sz="1000" kern="0" dirty="0">
                <a:solidFill>
                  <a:srgbClr val="3A4258"/>
                </a:solidFill>
                <a:latin typeface="Calibri" panose="020F0502020204030204" pitchFamily="34" charset="0"/>
                <a:ea typeface="Calibri" panose="020F0502020204030204" pitchFamily="34" charset="0"/>
                <a:cs typeface="Calibri" panose="020F0502020204030204" pitchFamily="34" charset="0"/>
              </a:rPr>
              <a:t>tras marcas del mismo producto)</a:t>
            </a:r>
            <a:endParaRPr kumimoji="0" lang="es-ES" sz="1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471" y="2667176"/>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369" y="3178076"/>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nombrar a tu competencia directa y una pequeña descripción que refleje sus características principales </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Agoda</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0"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Trivago</a:t>
            </a: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6956" y="2667097"/>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855" y="3177997"/>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574" y="2648863"/>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472" y="3159763"/>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157" y="3185939"/>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639" y="3185860"/>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253" y="3167626"/>
            <a:ext cx="2047500" cy="0"/>
          </a:xfrm>
          <a:prstGeom prst="straightConnector1">
            <a:avLst/>
          </a:prstGeom>
          <a:noFill/>
          <a:ln w="19050" cap="flat" cmpd="sng">
            <a:solidFill>
              <a:srgbClr val="3A4258"/>
            </a:solidFill>
            <a:prstDash val="solid"/>
            <a:round/>
            <a:headEnd type="none" w="med" len="med"/>
            <a:tailEnd type="none" w="med" len="med"/>
          </a:ln>
        </p:spPr>
      </p:cxnSp>
      <p:pic>
        <p:nvPicPr>
          <p:cNvPr id="25" name="Imagen 24">
            <a:extLst>
              <a:ext uri="{FF2B5EF4-FFF2-40B4-BE49-F238E27FC236}">
                <a16:creationId xmlns:a16="http://schemas.microsoft.com/office/drawing/2014/main" id="{8825F4EE-09B5-E460-34BB-FDD29C612AB7}"/>
              </a:ext>
            </a:extLst>
          </p:cNvPr>
          <p:cNvPicPr>
            <a:picLocks noChangeAspect="1"/>
          </p:cNvPicPr>
          <p:nvPr/>
        </p:nvPicPr>
        <p:blipFill rotWithShape="1">
          <a:blip r:embed="rId2"/>
          <a:srcRect l="32786" t="27343" r="32648" b="27064"/>
          <a:stretch/>
        </p:blipFill>
        <p:spPr>
          <a:xfrm>
            <a:off x="1657999" y="1730640"/>
            <a:ext cx="852755" cy="842482"/>
          </a:xfrm>
          <a:prstGeom prst="rect">
            <a:avLst/>
          </a:prstGeom>
        </p:spPr>
      </p:pic>
      <p:pic>
        <p:nvPicPr>
          <p:cNvPr id="26" name="Imagen 25">
            <a:extLst>
              <a:ext uri="{FF2B5EF4-FFF2-40B4-BE49-F238E27FC236}">
                <a16:creationId xmlns:a16="http://schemas.microsoft.com/office/drawing/2014/main" id="{23433C81-6635-E8B3-B857-A2CFD71B8204}"/>
              </a:ext>
            </a:extLst>
          </p:cNvPr>
          <p:cNvPicPr>
            <a:picLocks noChangeAspect="1"/>
          </p:cNvPicPr>
          <p:nvPr/>
        </p:nvPicPr>
        <p:blipFill rotWithShape="1">
          <a:blip r:embed="rId3"/>
          <a:srcRect l="6215" t="11694" r="13724" b="11327"/>
          <a:stretch/>
        </p:blipFill>
        <p:spPr>
          <a:xfrm>
            <a:off x="5686485" y="1355015"/>
            <a:ext cx="1276038" cy="1226937"/>
          </a:xfrm>
          <a:prstGeom prst="rect">
            <a:avLst/>
          </a:prstGeom>
        </p:spPr>
      </p:pic>
      <p:pic>
        <p:nvPicPr>
          <p:cNvPr id="27" name="Imagen 26">
            <a:extLst>
              <a:ext uri="{FF2B5EF4-FFF2-40B4-BE49-F238E27FC236}">
                <a16:creationId xmlns:a16="http://schemas.microsoft.com/office/drawing/2014/main" id="{756F9E2C-CE1D-E0BE-0C9B-76FECE2D4974}"/>
              </a:ext>
            </a:extLst>
          </p:cNvPr>
          <p:cNvPicPr>
            <a:picLocks noChangeAspect="1"/>
          </p:cNvPicPr>
          <p:nvPr/>
        </p:nvPicPr>
        <p:blipFill rotWithShape="1">
          <a:blip r:embed="rId4"/>
          <a:srcRect l="14724" t="19468" r="16345" b="17310"/>
          <a:stretch/>
        </p:blipFill>
        <p:spPr>
          <a:xfrm>
            <a:off x="9539653" y="1475074"/>
            <a:ext cx="1197201" cy="1098048"/>
          </a:xfrm>
          <a:prstGeom prst="rect">
            <a:avLst/>
          </a:prstGeom>
        </p:spPr>
      </p:pic>
      <p:pic>
        <p:nvPicPr>
          <p:cNvPr id="12" name="Imagen 11">
            <a:extLst>
              <a:ext uri="{FF2B5EF4-FFF2-40B4-BE49-F238E27FC236}">
                <a16:creationId xmlns:a16="http://schemas.microsoft.com/office/drawing/2014/main" id="{29CAA48A-2038-432F-4CD8-E79DF40D5523}"/>
              </a:ext>
            </a:extLst>
          </p:cNvPr>
          <p:cNvPicPr>
            <a:picLocks noChangeAspect="1"/>
          </p:cNvPicPr>
          <p:nvPr/>
        </p:nvPicPr>
        <p:blipFill>
          <a:blip r:embed="rId5"/>
          <a:stretch>
            <a:fillRect/>
          </a:stretch>
        </p:blipFill>
        <p:spPr>
          <a:xfrm>
            <a:off x="10999696" y="128078"/>
            <a:ext cx="991619" cy="944400"/>
          </a:xfrm>
          <a:prstGeom prst="rect">
            <a:avLst/>
          </a:prstGeom>
        </p:spPr>
      </p:pic>
      <p:pic>
        <p:nvPicPr>
          <p:cNvPr id="10" name="Imagen 9">
            <a:extLst>
              <a:ext uri="{FF2B5EF4-FFF2-40B4-BE49-F238E27FC236}">
                <a16:creationId xmlns:a16="http://schemas.microsoft.com/office/drawing/2014/main" id="{29B61967-F5A5-19D4-B792-B673E50E980C}"/>
              </a:ext>
            </a:extLst>
          </p:cNvPr>
          <p:cNvPicPr>
            <a:picLocks noChangeAspect="1"/>
          </p:cNvPicPr>
          <p:nvPr/>
        </p:nvPicPr>
        <p:blipFill>
          <a:blip r:embed="rId6"/>
          <a:stretch>
            <a:fillRect/>
          </a:stretch>
        </p:blipFill>
        <p:spPr>
          <a:xfrm>
            <a:off x="-38953" y="18668"/>
            <a:ext cx="987638" cy="1481456"/>
          </a:xfrm>
          <a:prstGeom prst="rect">
            <a:avLst/>
          </a:prstGeom>
        </p:spPr>
      </p:pic>
    </p:spTree>
    <p:extLst>
      <p:ext uri="{BB962C8B-B14F-4D97-AF65-F5344CB8AC3E}">
        <p14:creationId xmlns:p14="http://schemas.microsoft.com/office/powerpoint/2010/main" val="28886399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57;p47">
            <a:extLst>
              <a:ext uri="{FF2B5EF4-FFF2-40B4-BE49-F238E27FC236}">
                <a16:creationId xmlns:a16="http://schemas.microsoft.com/office/drawing/2014/main" id="{72242C83-1D2F-84D5-7133-E33384FB70E2}"/>
              </a:ext>
            </a:extLst>
          </p:cNvPr>
          <p:cNvSpPr txBox="1">
            <a:spLocks/>
          </p:cNvSpPr>
          <p:nvPr/>
        </p:nvSpPr>
        <p:spPr>
          <a:xfrm>
            <a:off x="2237250" y="476438"/>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3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31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sz="40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Competencia indirecta</a:t>
            </a:r>
          </a:p>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lang="es-ES" sz="800" kern="0" dirty="0">
                <a:solidFill>
                  <a:srgbClr val="3A4258"/>
                </a:solidFill>
                <a:latin typeface="Calibri" panose="020F0502020204030204" pitchFamily="34" charset="0"/>
                <a:ea typeface="Calibri" panose="020F0502020204030204" pitchFamily="34" charset="0"/>
                <a:cs typeface="Calibri" panose="020F0502020204030204" pitchFamily="34" charset="0"/>
              </a:rPr>
              <a:t>(otros productos diferentes)</a:t>
            </a:r>
            <a:endParaRPr kumimoji="0" lang="es-ES" sz="800" b="1" i="0" u="none" strike="noStrike" kern="0" cap="none" spc="0" normalizeH="0" baseline="0" noProof="0" dirty="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3" name="Google Shape;458;p47">
            <a:extLst>
              <a:ext uri="{FF2B5EF4-FFF2-40B4-BE49-F238E27FC236}">
                <a16:creationId xmlns:a16="http://schemas.microsoft.com/office/drawing/2014/main" id="{7EE5AB00-59FF-6C9C-F333-CDC3590A8ABA}"/>
              </a:ext>
            </a:extLst>
          </p:cNvPr>
          <p:cNvSpPr txBox="1">
            <a:spLocks/>
          </p:cNvSpPr>
          <p:nvPr/>
        </p:nvSpPr>
        <p:spPr>
          <a:xfrm>
            <a:off x="1078586" y="2605484"/>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1 </a:t>
            </a:r>
          </a:p>
        </p:txBody>
      </p:sp>
      <p:sp>
        <p:nvSpPr>
          <p:cNvPr id="4" name="Google Shape;459;p47">
            <a:extLst>
              <a:ext uri="{FF2B5EF4-FFF2-40B4-BE49-F238E27FC236}">
                <a16:creationId xmlns:a16="http://schemas.microsoft.com/office/drawing/2014/main" id="{5790F757-1610-4FF1-A9FF-3E448E7094DF}"/>
              </a:ext>
            </a:extLst>
          </p:cNvPr>
          <p:cNvSpPr txBox="1">
            <a:spLocks/>
          </p:cNvSpPr>
          <p:nvPr/>
        </p:nvSpPr>
        <p:spPr>
          <a:xfrm>
            <a:off x="1078484" y="3116384"/>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En este apartado debes mencionar a otros productos/empresas que pueden sustituir a mi producto</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Ejemplo de Booking.com:</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Agencias de viajes</a:t>
            </a:r>
          </a:p>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r>
              <a:rPr kumimoji="0" lang="es-ES" sz="1800" b="0" i="1" u="none" strike="noStrike" kern="0" cap="none" spc="0" normalizeH="0" baseline="0" noProof="0" dirty="0" err="1">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Couchsurfing</a:t>
            </a:r>
            <a:r>
              <a:rPr kumimoji="0" lang="es-ES" sz="1800" b="0" i="1"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 </a:t>
            </a:r>
          </a:p>
          <a:p>
            <a:pPr marL="457200" marR="0" lvl="0" indent="-330200" algn="ctr" defTabSz="914400" rtl="0" eaLnBrk="1" fontAlgn="auto" latinLnBrk="0" hangingPunct="1">
              <a:lnSpc>
                <a:spcPct val="100000"/>
              </a:lnSpc>
              <a:spcBef>
                <a:spcPts val="0"/>
              </a:spcBef>
              <a:spcAft>
                <a:spcPts val="0"/>
              </a:spcAft>
              <a:buClr>
                <a:srgbClr val="1C7296"/>
              </a:buClr>
              <a:buSzPts val="1600"/>
              <a:buFont typeface="Dosis"/>
              <a:buChar char="-"/>
              <a:tabLst/>
              <a:defRPr/>
            </a:pPr>
            <a:endParaRPr kumimoji="0" lang="es-ES" sz="1800" b="0" i="0" u="none" strike="noStrike" kern="0" cap="none" spc="0" normalizeH="0" baseline="0" noProof="0" dirty="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endParaRPr>
          </a:p>
        </p:txBody>
      </p:sp>
      <p:sp>
        <p:nvSpPr>
          <p:cNvPr id="5" name="Google Shape;460;p47">
            <a:extLst>
              <a:ext uri="{FF2B5EF4-FFF2-40B4-BE49-F238E27FC236}">
                <a16:creationId xmlns:a16="http://schemas.microsoft.com/office/drawing/2014/main" id="{8C0BB1FF-6646-5D94-32B0-45EA58C99E84}"/>
              </a:ext>
            </a:extLst>
          </p:cNvPr>
          <p:cNvSpPr txBox="1">
            <a:spLocks/>
          </p:cNvSpPr>
          <p:nvPr/>
        </p:nvSpPr>
        <p:spPr>
          <a:xfrm>
            <a:off x="5257071" y="2605405"/>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2</a:t>
            </a:r>
          </a:p>
        </p:txBody>
      </p:sp>
      <p:sp>
        <p:nvSpPr>
          <p:cNvPr id="6" name="Google Shape;461;p47">
            <a:extLst>
              <a:ext uri="{FF2B5EF4-FFF2-40B4-BE49-F238E27FC236}">
                <a16:creationId xmlns:a16="http://schemas.microsoft.com/office/drawing/2014/main" id="{29EF8B7A-635D-9E04-7D50-950100FCCF5C}"/>
              </a:ext>
            </a:extLst>
          </p:cNvPr>
          <p:cNvSpPr txBox="1">
            <a:spLocks/>
          </p:cNvSpPr>
          <p:nvPr/>
        </p:nvSpPr>
        <p:spPr>
          <a:xfrm>
            <a:off x="5256970" y="3116305"/>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sp>
        <p:nvSpPr>
          <p:cNvPr id="7" name="Google Shape;462;p47">
            <a:extLst>
              <a:ext uri="{FF2B5EF4-FFF2-40B4-BE49-F238E27FC236}">
                <a16:creationId xmlns:a16="http://schemas.microsoft.com/office/drawing/2014/main" id="{06A0A216-7FB6-ACAF-6A91-C338C1C9C313}"/>
              </a:ext>
            </a:extLst>
          </p:cNvPr>
          <p:cNvSpPr txBox="1">
            <a:spLocks/>
          </p:cNvSpPr>
          <p:nvPr/>
        </p:nvSpPr>
        <p:spPr>
          <a:xfrm>
            <a:off x="9172689" y="2587171"/>
            <a:ext cx="2135100" cy="453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Dosis"/>
              <a:buNone/>
              <a:defRPr sz="2000" b="1" i="0" u="none" strike="noStrike" cap="none">
                <a:solidFill>
                  <a:schemeClr val="dk1"/>
                </a:solidFill>
                <a:latin typeface="Dosis"/>
                <a:ea typeface="Dosis"/>
                <a:cs typeface="Dosis"/>
                <a:sym typeface="Dosis"/>
              </a:defRPr>
            </a:lvl1pPr>
            <a:lvl2pPr marR="0" lvl="1"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2pPr>
            <a:lvl3pPr marR="0" lvl="2"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3pPr>
            <a:lvl4pPr marR="0" lvl="3"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4pPr>
            <a:lvl5pPr marR="0" lvl="4"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5pPr>
            <a:lvl6pPr marR="0" lvl="5"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6pPr>
            <a:lvl7pPr marR="0" lvl="6"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7pPr>
            <a:lvl8pPr marR="0" lvl="7"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8pPr>
            <a:lvl9pPr marR="0" lvl="8" algn="l" rtl="0">
              <a:lnSpc>
                <a:spcPct val="100000"/>
              </a:lnSpc>
              <a:spcBef>
                <a:spcPts val="0"/>
              </a:spcBef>
              <a:spcAft>
                <a:spcPts val="0"/>
              </a:spcAft>
              <a:buClr>
                <a:schemeClr val="dk1"/>
              </a:buClr>
              <a:buSzPts val="3100"/>
              <a:buFont typeface="Dosis"/>
              <a:buNone/>
              <a:defRPr sz="2000" b="1" i="0" u="none" strike="noStrike" cap="none">
                <a:solidFill>
                  <a:schemeClr val="dk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3A4258"/>
              </a:buClr>
              <a:buSzPts val="3000"/>
              <a:buFont typeface="Dosis"/>
              <a:buNone/>
              <a:tabLst/>
              <a:defRPr/>
            </a:pPr>
            <a:r>
              <a:rPr kumimoji="0" lang="es-ES" b="1" i="0" u="none" strike="noStrike" kern="0" cap="none" spc="0" normalizeH="0" baseline="0" noProof="0">
                <a:ln>
                  <a:noFill/>
                </a:ln>
                <a:solidFill>
                  <a:srgbClr val="3A4258"/>
                </a:solidFill>
                <a:effectLst/>
                <a:uLnTx/>
                <a:uFillTx/>
                <a:latin typeface="Calibri" panose="020F0502020204030204" pitchFamily="34" charset="0"/>
                <a:ea typeface="Calibri" panose="020F0502020204030204" pitchFamily="34" charset="0"/>
                <a:cs typeface="Calibri" panose="020F0502020204030204" pitchFamily="34" charset="0"/>
                <a:sym typeface="Dosis"/>
              </a:rPr>
              <a:t>Competidor 3</a:t>
            </a:r>
          </a:p>
        </p:txBody>
      </p:sp>
      <p:sp>
        <p:nvSpPr>
          <p:cNvPr id="8" name="Google Shape;463;p47">
            <a:extLst>
              <a:ext uri="{FF2B5EF4-FFF2-40B4-BE49-F238E27FC236}">
                <a16:creationId xmlns:a16="http://schemas.microsoft.com/office/drawing/2014/main" id="{425C8C3F-EAAF-AA70-1711-A9B304AF9F8C}"/>
              </a:ext>
            </a:extLst>
          </p:cNvPr>
          <p:cNvSpPr txBox="1">
            <a:spLocks/>
          </p:cNvSpPr>
          <p:nvPr/>
        </p:nvSpPr>
        <p:spPr>
          <a:xfrm>
            <a:off x="9172587" y="3098071"/>
            <a:ext cx="2135100" cy="944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1pPr>
            <a:lvl2pPr marL="914400" marR="0" lvl="1"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2pPr>
            <a:lvl3pPr marL="1371600" marR="0" lvl="2"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3pPr>
            <a:lvl4pPr marL="1828800" marR="0" lvl="3"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4pPr>
            <a:lvl5pPr marL="2286000" marR="0" lvl="4"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5pPr>
            <a:lvl6pPr marL="2743200" marR="0" lvl="5"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6pPr>
            <a:lvl7pPr marL="3200400" marR="0" lvl="6"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7pPr>
            <a:lvl8pPr marL="3657600" marR="0" lvl="7"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8pPr>
            <a:lvl9pPr marL="4114800" marR="0" lvl="8" indent="-330200" algn="ctr" rtl="0">
              <a:lnSpc>
                <a:spcPct val="100000"/>
              </a:lnSpc>
              <a:spcBef>
                <a:spcPts val="0"/>
              </a:spcBef>
              <a:spcAft>
                <a:spcPts val="0"/>
              </a:spcAft>
              <a:buClr>
                <a:schemeClr val="lt1"/>
              </a:buClr>
              <a:buSzPts val="1600"/>
              <a:buFont typeface="Dosis"/>
              <a:buNone/>
              <a:defRPr sz="1600" b="0" i="0" u="none" strike="noStrike" cap="none">
                <a:solidFill>
                  <a:schemeClr val="lt1"/>
                </a:solidFill>
                <a:latin typeface="Dosis"/>
                <a:ea typeface="Dosis"/>
                <a:cs typeface="Dosis"/>
                <a:sym typeface="Dosis"/>
              </a:defRPr>
            </a:lvl9pPr>
          </a:lstStyle>
          <a:p>
            <a:pPr marL="0" marR="0" lvl="0" indent="0" algn="ctr" defTabSz="914400" rtl="0" eaLnBrk="1" fontAlgn="auto" latinLnBrk="0" hangingPunct="1">
              <a:lnSpc>
                <a:spcPct val="100000"/>
              </a:lnSpc>
              <a:spcBef>
                <a:spcPts val="0"/>
              </a:spcBef>
              <a:spcAft>
                <a:spcPts val="0"/>
              </a:spcAft>
              <a:buClr>
                <a:srgbClr val="1C7296"/>
              </a:buClr>
              <a:buSzPts val="1600"/>
              <a:buFont typeface="Dosis"/>
              <a:buNone/>
              <a:tabLst/>
              <a:defRPr/>
            </a:pPr>
            <a:r>
              <a:rPr kumimoji="0" lang="es-ES" sz="2000" b="0" i="0" u="none" strike="noStrike" kern="0" cap="none" spc="0" normalizeH="0" baseline="0" noProof="0">
                <a:ln>
                  <a:noFill/>
                </a:ln>
                <a:solidFill>
                  <a:srgbClr val="1C7296"/>
                </a:solidFill>
                <a:effectLst/>
                <a:uLnTx/>
                <a:uFillTx/>
                <a:latin typeface="Calibri" panose="020F0502020204030204" pitchFamily="34" charset="0"/>
                <a:ea typeface="Calibri" panose="020F0502020204030204" pitchFamily="34" charset="0"/>
                <a:cs typeface="Calibri" panose="020F0502020204030204" pitchFamily="34" charset="0"/>
                <a:sym typeface="Dosis"/>
              </a:rPr>
              <a:t>XXXX</a:t>
            </a:r>
          </a:p>
        </p:txBody>
      </p:sp>
      <p:cxnSp>
        <p:nvCxnSpPr>
          <p:cNvPr id="9" name="Google Shape;464;p47">
            <a:extLst>
              <a:ext uri="{FF2B5EF4-FFF2-40B4-BE49-F238E27FC236}">
                <a16:creationId xmlns:a16="http://schemas.microsoft.com/office/drawing/2014/main" id="{73D1E38C-3FFB-9589-AAAE-1E2C833D8335}"/>
              </a:ext>
            </a:extLst>
          </p:cNvPr>
          <p:cNvCxnSpPr/>
          <p:nvPr/>
        </p:nvCxnSpPr>
        <p:spPr>
          <a:xfrm>
            <a:off x="1122272" y="3124247"/>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2" name="Google Shape;477;p47">
            <a:extLst>
              <a:ext uri="{FF2B5EF4-FFF2-40B4-BE49-F238E27FC236}">
                <a16:creationId xmlns:a16="http://schemas.microsoft.com/office/drawing/2014/main" id="{1A3295A6-D7E5-19F0-A6DA-1FB14A2751DF}"/>
              </a:ext>
            </a:extLst>
          </p:cNvPr>
          <p:cNvCxnSpPr/>
          <p:nvPr/>
        </p:nvCxnSpPr>
        <p:spPr>
          <a:xfrm>
            <a:off x="5300754" y="3124168"/>
            <a:ext cx="2047500" cy="0"/>
          </a:xfrm>
          <a:prstGeom prst="straightConnector1">
            <a:avLst/>
          </a:prstGeom>
          <a:noFill/>
          <a:ln w="19050" cap="flat" cmpd="sng">
            <a:solidFill>
              <a:srgbClr val="3A4258"/>
            </a:solidFill>
            <a:prstDash val="solid"/>
            <a:round/>
            <a:headEnd type="none" w="med" len="med"/>
            <a:tailEnd type="none" w="med" len="med"/>
          </a:ln>
        </p:spPr>
      </p:cxnSp>
      <p:cxnSp>
        <p:nvCxnSpPr>
          <p:cNvPr id="23" name="Google Shape;478;p47">
            <a:extLst>
              <a:ext uri="{FF2B5EF4-FFF2-40B4-BE49-F238E27FC236}">
                <a16:creationId xmlns:a16="http://schemas.microsoft.com/office/drawing/2014/main" id="{8CF6F22B-764A-BD48-B24C-74E191F73975}"/>
              </a:ext>
            </a:extLst>
          </p:cNvPr>
          <p:cNvCxnSpPr/>
          <p:nvPr/>
        </p:nvCxnSpPr>
        <p:spPr>
          <a:xfrm>
            <a:off x="9216368" y="3105934"/>
            <a:ext cx="2047500" cy="0"/>
          </a:xfrm>
          <a:prstGeom prst="straightConnector1">
            <a:avLst/>
          </a:prstGeom>
          <a:noFill/>
          <a:ln w="19050" cap="flat" cmpd="sng">
            <a:solidFill>
              <a:srgbClr val="3A4258"/>
            </a:solidFill>
            <a:prstDash val="solid"/>
            <a:round/>
            <a:headEnd type="none" w="med" len="med"/>
            <a:tailEnd type="none" w="med" len="med"/>
          </a:ln>
        </p:spPr>
      </p:cxnSp>
      <p:pic>
        <p:nvPicPr>
          <p:cNvPr id="24" name="Imagen 23">
            <a:extLst>
              <a:ext uri="{FF2B5EF4-FFF2-40B4-BE49-F238E27FC236}">
                <a16:creationId xmlns:a16="http://schemas.microsoft.com/office/drawing/2014/main" id="{7B51C07D-15E2-0F20-8338-7B85D3DEB7A2}"/>
              </a:ext>
            </a:extLst>
          </p:cNvPr>
          <p:cNvPicPr>
            <a:picLocks noChangeAspect="1"/>
          </p:cNvPicPr>
          <p:nvPr/>
        </p:nvPicPr>
        <p:blipFill>
          <a:blip r:embed="rId3"/>
          <a:stretch>
            <a:fillRect/>
          </a:stretch>
        </p:blipFill>
        <p:spPr>
          <a:xfrm>
            <a:off x="1696666" y="1765078"/>
            <a:ext cx="716912" cy="716912"/>
          </a:xfrm>
          <a:prstGeom prst="rect">
            <a:avLst/>
          </a:prstGeom>
        </p:spPr>
      </p:pic>
      <p:pic>
        <p:nvPicPr>
          <p:cNvPr id="25" name="Imagen 24">
            <a:extLst>
              <a:ext uri="{FF2B5EF4-FFF2-40B4-BE49-F238E27FC236}">
                <a16:creationId xmlns:a16="http://schemas.microsoft.com/office/drawing/2014/main" id="{8A77CF9C-FB29-2591-ED38-8D60BA97CE1D}"/>
              </a:ext>
            </a:extLst>
          </p:cNvPr>
          <p:cNvPicPr>
            <a:picLocks noChangeAspect="1"/>
          </p:cNvPicPr>
          <p:nvPr/>
        </p:nvPicPr>
        <p:blipFill rotWithShape="1">
          <a:blip r:embed="rId4"/>
          <a:srcRect l="17241" t="17041" r="16123" b="20524"/>
          <a:stretch/>
        </p:blipFill>
        <p:spPr>
          <a:xfrm>
            <a:off x="5810793" y="1680172"/>
            <a:ext cx="1027421" cy="962633"/>
          </a:xfrm>
          <a:prstGeom prst="rect">
            <a:avLst/>
          </a:prstGeom>
        </p:spPr>
      </p:pic>
      <p:pic>
        <p:nvPicPr>
          <p:cNvPr id="26" name="Imagen 25">
            <a:extLst>
              <a:ext uri="{FF2B5EF4-FFF2-40B4-BE49-F238E27FC236}">
                <a16:creationId xmlns:a16="http://schemas.microsoft.com/office/drawing/2014/main" id="{97EF6E9C-3D95-E990-D8A1-4807308E4DF4}"/>
              </a:ext>
            </a:extLst>
          </p:cNvPr>
          <p:cNvPicPr>
            <a:picLocks noChangeAspect="1"/>
          </p:cNvPicPr>
          <p:nvPr/>
        </p:nvPicPr>
        <p:blipFill rotWithShape="1">
          <a:blip r:embed="rId5"/>
          <a:srcRect l="34632" t="21440" r="35018" b="18273"/>
          <a:stretch/>
        </p:blipFill>
        <p:spPr>
          <a:xfrm>
            <a:off x="9876973" y="1540680"/>
            <a:ext cx="716912" cy="1165707"/>
          </a:xfrm>
          <a:prstGeom prst="rect">
            <a:avLst/>
          </a:prstGeom>
        </p:spPr>
      </p:pic>
      <p:pic>
        <p:nvPicPr>
          <p:cNvPr id="12" name="Imagen 11">
            <a:extLst>
              <a:ext uri="{FF2B5EF4-FFF2-40B4-BE49-F238E27FC236}">
                <a16:creationId xmlns:a16="http://schemas.microsoft.com/office/drawing/2014/main" id="{CB4BBBBF-A7CF-E4D6-F429-34B6E50CD999}"/>
              </a:ext>
            </a:extLst>
          </p:cNvPr>
          <p:cNvPicPr>
            <a:picLocks noChangeAspect="1"/>
          </p:cNvPicPr>
          <p:nvPr/>
        </p:nvPicPr>
        <p:blipFill>
          <a:blip r:embed="rId6"/>
          <a:stretch>
            <a:fillRect/>
          </a:stretch>
        </p:blipFill>
        <p:spPr>
          <a:xfrm>
            <a:off x="11055599" y="104176"/>
            <a:ext cx="993734" cy="944962"/>
          </a:xfrm>
          <a:prstGeom prst="rect">
            <a:avLst/>
          </a:prstGeom>
        </p:spPr>
      </p:pic>
      <p:pic>
        <p:nvPicPr>
          <p:cNvPr id="10" name="Imagen 9">
            <a:extLst>
              <a:ext uri="{FF2B5EF4-FFF2-40B4-BE49-F238E27FC236}">
                <a16:creationId xmlns:a16="http://schemas.microsoft.com/office/drawing/2014/main" id="{22DC6CCF-50E6-A8B9-B291-C992831E6339}"/>
              </a:ext>
            </a:extLst>
          </p:cNvPr>
          <p:cNvPicPr>
            <a:picLocks noChangeAspect="1"/>
          </p:cNvPicPr>
          <p:nvPr/>
        </p:nvPicPr>
        <p:blipFill>
          <a:blip r:embed="rId7"/>
          <a:stretch>
            <a:fillRect/>
          </a:stretch>
        </p:blipFill>
        <p:spPr>
          <a:xfrm>
            <a:off x="0" y="59224"/>
            <a:ext cx="987638" cy="1481456"/>
          </a:xfrm>
          <a:prstGeom prst="rect">
            <a:avLst/>
          </a:prstGeom>
        </p:spPr>
      </p:pic>
    </p:spTree>
    <p:extLst>
      <p:ext uri="{BB962C8B-B14F-4D97-AF65-F5344CB8AC3E}">
        <p14:creationId xmlns:p14="http://schemas.microsoft.com/office/powerpoint/2010/main" val="566199867"/>
      </p:ext>
    </p:extLst>
  </p:cSld>
  <p:clrMapOvr>
    <a:masterClrMapping/>
  </p:clrMapOvr>
</p:sld>
</file>

<file path=ppt/theme/theme1.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Tema d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docProps/app.xml><?xml version="1.0" encoding="utf-8"?>
<Properties xmlns="http://schemas.openxmlformats.org/officeDocument/2006/extended-properties" xmlns:vt="http://schemas.openxmlformats.org/officeDocument/2006/docPropsVTypes">
  <TotalTime>153</TotalTime>
  <Words>1220</Words>
  <Application>Microsoft Office PowerPoint</Application>
  <PresentationFormat>Panorámica</PresentationFormat>
  <Paragraphs>154</Paragraphs>
  <Slides>29</Slides>
  <Notes>16</Notes>
  <HiddenSlides>0</HiddenSlides>
  <MMClips>0</MMClips>
  <ScaleCrop>false</ScaleCrop>
  <HeadingPairs>
    <vt:vector size="6" baseType="variant">
      <vt:variant>
        <vt:lpstr>Fuentes usadas</vt:lpstr>
      </vt:variant>
      <vt:variant>
        <vt:i4>7</vt:i4>
      </vt:variant>
      <vt:variant>
        <vt:lpstr>Tema</vt:lpstr>
      </vt:variant>
      <vt:variant>
        <vt:i4>1</vt:i4>
      </vt:variant>
      <vt:variant>
        <vt:lpstr>Títulos de diapositiva</vt:lpstr>
      </vt:variant>
      <vt:variant>
        <vt:i4>29</vt:i4>
      </vt:variant>
    </vt:vector>
  </HeadingPairs>
  <TitlesOfParts>
    <vt:vector size="37" baseType="lpstr">
      <vt:lpstr>Amatic SC</vt:lpstr>
      <vt:lpstr>Aptos</vt:lpstr>
      <vt:lpstr>Aptos Display</vt:lpstr>
      <vt:lpstr>Arial</vt:lpstr>
      <vt:lpstr>Calibri</vt:lpstr>
      <vt:lpstr>Dosis</vt:lpstr>
      <vt:lpstr>Roboto Medium</vt:lpstr>
      <vt:lpstr>Tema de Office</vt:lpstr>
      <vt:lpstr>Nombre de la idea de negocio o empresa</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Otros iconos y dibujos </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Nombre de la Idea de Negocio</dc:title>
  <dc:creator>Carlos Hernández UVA GMAIL</dc:creator>
  <cp:lastModifiedBy>Carlos Hernández UVA GMAIL</cp:lastModifiedBy>
  <cp:revision>52</cp:revision>
  <dcterms:created xsi:type="dcterms:W3CDTF">2024-04-09T10:53:41Z</dcterms:created>
  <dcterms:modified xsi:type="dcterms:W3CDTF">2025-03-30T23:36:20Z</dcterms:modified>
</cp:coreProperties>
</file>