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7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2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hyperlink" Target="mailto:relint@uva.es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mailto:negociado.emp@uva.es" TargetMode="External"/><Relationship Id="rId1" Type="http://schemas.openxmlformats.org/officeDocument/2006/relationships/hyperlink" Target="mailto:internacional.emp@uva.e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hyperlink" Target="mailto:relint@uva.e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mailto:negociado.emp@uva.es" TargetMode="External"/><Relationship Id="rId1" Type="http://schemas.openxmlformats.org/officeDocument/2006/relationships/hyperlink" Target="mailto:internacional.emp@uva.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DA1E-5E81-4491-B877-097F1358BFA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A14181-DDEB-4FA8-A226-6F165E9591C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2800" b="1" dirty="0"/>
            <a:t>Idioma:</a:t>
          </a:r>
          <a:endParaRPr lang="en-US" sz="2800" dirty="0"/>
        </a:p>
      </dgm:t>
    </dgm:pt>
    <dgm:pt modelId="{B28698C0-788B-4356-9D91-257928626DBC}" type="parTrans" cxnId="{A5F60A28-B1EE-4A49-8E12-EB2533619C69}">
      <dgm:prSet/>
      <dgm:spPr/>
      <dgm:t>
        <a:bodyPr/>
        <a:lstStyle/>
        <a:p>
          <a:endParaRPr lang="en-US" sz="2800"/>
        </a:p>
      </dgm:t>
    </dgm:pt>
    <dgm:pt modelId="{B4087D98-A77F-4450-A8D4-74B7A1C3E88A}" type="sibTrans" cxnId="{A5F60A28-B1EE-4A49-8E12-EB2533619C69}">
      <dgm:prSet/>
      <dgm:spPr/>
      <dgm:t>
        <a:bodyPr/>
        <a:lstStyle/>
        <a:p>
          <a:endParaRPr lang="en-US" sz="2800"/>
        </a:p>
      </dgm:t>
    </dgm:pt>
    <dgm:pt modelId="{B561941F-91C7-446E-97D8-F3920854D48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2800" b="1"/>
            <a:t>Créditos: </a:t>
          </a:r>
          <a:endParaRPr lang="en-US" sz="2800"/>
        </a:p>
      </dgm:t>
    </dgm:pt>
    <dgm:pt modelId="{B9589BB3-76D9-4942-B376-B3CAEA33980B}" type="parTrans" cxnId="{AA3FB654-2FA2-4039-9F98-F4120087304F}">
      <dgm:prSet/>
      <dgm:spPr/>
      <dgm:t>
        <a:bodyPr/>
        <a:lstStyle/>
        <a:p>
          <a:endParaRPr lang="en-US" sz="2800"/>
        </a:p>
      </dgm:t>
    </dgm:pt>
    <dgm:pt modelId="{20C2A417-1F18-41A3-88C5-0FE80A417351}" type="sibTrans" cxnId="{AA3FB654-2FA2-4039-9F98-F4120087304F}">
      <dgm:prSet/>
      <dgm:spPr/>
      <dgm:t>
        <a:bodyPr/>
        <a:lstStyle/>
        <a:p>
          <a:endParaRPr lang="en-US" sz="2800"/>
        </a:p>
      </dgm:t>
    </dgm:pt>
    <dgm:pt modelId="{2BB2A698-FB7B-4953-BFBA-A77B756184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Contactar al RIB + copia expediente PIU. </a:t>
          </a:r>
          <a:endParaRPr lang="en-US" sz="2000" dirty="0"/>
        </a:p>
      </dgm:t>
    </dgm:pt>
    <dgm:pt modelId="{CE5577A3-F5F8-4D32-9A93-72E089D4FAD3}" type="parTrans" cxnId="{87198B90-A05B-49EC-BE8D-C6396E8B5A92}">
      <dgm:prSet/>
      <dgm:spPr/>
      <dgm:t>
        <a:bodyPr/>
        <a:lstStyle/>
        <a:p>
          <a:endParaRPr lang="en-US" sz="2800"/>
        </a:p>
      </dgm:t>
    </dgm:pt>
    <dgm:pt modelId="{42B47DA9-D021-469F-ABFB-91B0B3AEE60E}" type="sibTrans" cxnId="{87198B90-A05B-49EC-BE8D-C6396E8B5A92}">
      <dgm:prSet/>
      <dgm:spPr/>
      <dgm:t>
        <a:bodyPr/>
        <a:lstStyle/>
        <a:p>
          <a:endParaRPr lang="en-US" sz="2800"/>
        </a:p>
      </dgm:t>
    </dgm:pt>
    <dgm:pt modelId="{77E59916-E329-4BBB-B14E-0625A57827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/>
            <a:t>Enviar a la oficina del Servicio de RRII una carta del RIB autorizando el des condicionamiento </a:t>
          </a:r>
          <a:endParaRPr lang="en-US" sz="2000" dirty="0"/>
        </a:p>
      </dgm:t>
    </dgm:pt>
    <dgm:pt modelId="{60EE48A8-E38C-4DE1-84BA-2F96F8CDDD8D}" type="parTrans" cxnId="{5C05E78F-2039-43AD-B688-634900091939}">
      <dgm:prSet/>
      <dgm:spPr/>
      <dgm:t>
        <a:bodyPr/>
        <a:lstStyle/>
        <a:p>
          <a:endParaRPr lang="en-US" sz="2800"/>
        </a:p>
      </dgm:t>
    </dgm:pt>
    <dgm:pt modelId="{26F08DC5-0383-4EF4-A35F-E8E3B78458DE}" type="sibTrans" cxnId="{5C05E78F-2039-43AD-B688-634900091939}">
      <dgm:prSet/>
      <dgm:spPr/>
      <dgm:t>
        <a:bodyPr/>
        <a:lstStyle/>
        <a:p>
          <a:endParaRPr lang="en-US" sz="2800"/>
        </a:p>
      </dgm:t>
    </dgm:pt>
    <dgm:pt modelId="{26BEE3E5-87F2-C74E-B6D5-40E4169127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Enviar una copia del diploma en la oficina del Servicio de RRII. </a:t>
          </a:r>
          <a:r>
            <a:rPr lang="es-ES" sz="2800" dirty="0">
              <a:hlinkClick xmlns:r="http://schemas.openxmlformats.org/officeDocument/2006/relationships" r:id="rId1"/>
            </a:rPr>
            <a:t>relint@uva.es</a:t>
          </a:r>
          <a:endParaRPr lang="en-US" sz="2800" dirty="0"/>
        </a:p>
      </dgm:t>
    </dgm:pt>
    <dgm:pt modelId="{ACDEA436-642F-2A42-B515-AD734221EEB6}" type="parTrans" cxnId="{B5DE019D-06A0-F844-AEFE-4F4C83B2B43E}">
      <dgm:prSet/>
      <dgm:spPr/>
      <dgm:t>
        <a:bodyPr/>
        <a:lstStyle/>
        <a:p>
          <a:endParaRPr lang="es-ES" sz="2400"/>
        </a:p>
      </dgm:t>
    </dgm:pt>
    <dgm:pt modelId="{A172BF7A-83C4-AC4B-ABDE-08892B28C930}" type="sibTrans" cxnId="{B5DE019D-06A0-F844-AEFE-4F4C83B2B43E}">
      <dgm:prSet/>
      <dgm:spPr/>
      <dgm:t>
        <a:bodyPr/>
        <a:lstStyle/>
        <a:p>
          <a:endParaRPr lang="es-ES" sz="2400"/>
        </a:p>
      </dgm:t>
    </dgm:pt>
    <dgm:pt modelId="{4D685F74-2F5C-41E1-8FA5-27006054DC2D}" type="pres">
      <dgm:prSet presAssocID="{0FB6DA1E-5E81-4491-B877-097F1358BF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F8B0D8-0A55-4590-9E9E-38130BD9B884}" type="pres">
      <dgm:prSet presAssocID="{47A14181-DDEB-4FA8-A226-6F165E9591C0}" presName="compNode" presStyleCnt="0"/>
      <dgm:spPr/>
    </dgm:pt>
    <dgm:pt modelId="{030406C8-9BB3-4C44-BD47-B46644F2EEF0}" type="pres">
      <dgm:prSet presAssocID="{47A14181-DDEB-4FA8-A226-6F165E9591C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CC76E1A0-1369-4864-8969-3F3E318BA034}" type="pres">
      <dgm:prSet presAssocID="{47A14181-DDEB-4FA8-A226-6F165E9591C0}" presName="iconSpace" presStyleCnt="0"/>
      <dgm:spPr/>
    </dgm:pt>
    <dgm:pt modelId="{43213500-A086-486B-9607-CDE8BE64D05C}" type="pres">
      <dgm:prSet presAssocID="{47A14181-DDEB-4FA8-A226-6F165E9591C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45FC5E2-3FC7-47B6-8866-7E9CCA3BB2C4}" type="pres">
      <dgm:prSet presAssocID="{47A14181-DDEB-4FA8-A226-6F165E9591C0}" presName="txSpace" presStyleCnt="0"/>
      <dgm:spPr/>
    </dgm:pt>
    <dgm:pt modelId="{0C2BECAB-D5E8-4896-9493-B325F4AD7AAE}" type="pres">
      <dgm:prSet presAssocID="{47A14181-DDEB-4FA8-A226-6F165E9591C0}" presName="desTx" presStyleLbl="revTx" presStyleIdx="1" presStyleCnt="4">
        <dgm:presLayoutVars/>
      </dgm:prSet>
      <dgm:spPr/>
      <dgm:t>
        <a:bodyPr/>
        <a:lstStyle/>
        <a:p>
          <a:endParaRPr lang="es-ES"/>
        </a:p>
      </dgm:t>
    </dgm:pt>
    <dgm:pt modelId="{398D5281-2E4D-4CDB-AA04-B24F8F6B38DC}" type="pres">
      <dgm:prSet presAssocID="{B4087D98-A77F-4450-A8D4-74B7A1C3E88A}" presName="sibTrans" presStyleCnt="0"/>
      <dgm:spPr/>
    </dgm:pt>
    <dgm:pt modelId="{C5ACF73B-B5C0-457A-8BC6-4321B039F393}" type="pres">
      <dgm:prSet presAssocID="{B561941F-91C7-446E-97D8-F3920854D48F}" presName="compNode" presStyleCnt="0"/>
      <dgm:spPr/>
    </dgm:pt>
    <dgm:pt modelId="{20B66921-3982-4D7E-A705-BF1DD83121D9}" type="pres">
      <dgm:prSet presAssocID="{B561941F-91C7-446E-97D8-F3920854D48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1608C87-C962-468A-9A80-9C78FF7CBC57}" type="pres">
      <dgm:prSet presAssocID="{B561941F-91C7-446E-97D8-F3920854D48F}" presName="iconSpace" presStyleCnt="0"/>
      <dgm:spPr/>
    </dgm:pt>
    <dgm:pt modelId="{297B2788-9FA0-4FEE-977C-BBE7D3653C7A}" type="pres">
      <dgm:prSet presAssocID="{B561941F-91C7-446E-97D8-F3920854D48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F4C7F52-DDFA-447C-B5F5-B6ADC36C3306}" type="pres">
      <dgm:prSet presAssocID="{B561941F-91C7-446E-97D8-F3920854D48F}" presName="txSpace" presStyleCnt="0"/>
      <dgm:spPr/>
    </dgm:pt>
    <dgm:pt modelId="{2A503BA0-2876-45D9-A1CC-2B28A9A72489}" type="pres">
      <dgm:prSet presAssocID="{B561941F-91C7-446E-97D8-F3920854D48F}" presName="desTx" presStyleLbl="revTx" presStyleIdx="3" presStyleCnt="4">
        <dgm:presLayoutVars/>
      </dgm:prSet>
      <dgm:spPr/>
      <dgm:t>
        <a:bodyPr/>
        <a:lstStyle/>
        <a:p>
          <a:endParaRPr lang="es-ES"/>
        </a:p>
      </dgm:t>
    </dgm:pt>
  </dgm:ptLst>
  <dgm:cxnLst>
    <dgm:cxn modelId="{854CF4AE-08EC-C549-8E9A-542CD4A95280}" type="presOf" srcId="{77E59916-E329-4BBB-B14E-0625A578276B}" destId="{2A503BA0-2876-45D9-A1CC-2B28A9A72489}" srcOrd="0" destOrd="1" presId="urn:microsoft.com/office/officeart/2018/5/layout/CenteredIconLabelDescriptionList"/>
    <dgm:cxn modelId="{87198B90-A05B-49EC-BE8D-C6396E8B5A92}" srcId="{B561941F-91C7-446E-97D8-F3920854D48F}" destId="{2BB2A698-FB7B-4953-BFBA-A77B756184E8}" srcOrd="0" destOrd="0" parTransId="{CE5577A3-F5F8-4D32-9A93-72E089D4FAD3}" sibTransId="{42B47DA9-D021-469F-ABFB-91B0B3AEE60E}"/>
    <dgm:cxn modelId="{EF468E7A-D709-0E49-AA10-6F28E708981B}" type="presOf" srcId="{47A14181-DDEB-4FA8-A226-6F165E9591C0}" destId="{43213500-A086-486B-9607-CDE8BE64D05C}" srcOrd="0" destOrd="0" presId="urn:microsoft.com/office/officeart/2018/5/layout/CenteredIconLabelDescriptionList"/>
    <dgm:cxn modelId="{D1A1912F-1D91-424B-8EF6-6D8B68AD3882}" type="presOf" srcId="{B561941F-91C7-446E-97D8-F3920854D48F}" destId="{297B2788-9FA0-4FEE-977C-BBE7D3653C7A}" srcOrd="0" destOrd="0" presId="urn:microsoft.com/office/officeart/2018/5/layout/CenteredIconLabelDescriptionList"/>
    <dgm:cxn modelId="{FC45EB50-7BC3-2645-893A-A0F7684D74C6}" type="presOf" srcId="{26BEE3E5-87F2-C74E-B6D5-40E416912759}" destId="{0C2BECAB-D5E8-4896-9493-B325F4AD7AAE}" srcOrd="0" destOrd="0" presId="urn:microsoft.com/office/officeart/2018/5/layout/CenteredIconLabelDescriptionList"/>
    <dgm:cxn modelId="{550E1CE6-D0E6-4448-A3A1-95E03A3F1B2F}" type="presOf" srcId="{0FB6DA1E-5E81-4491-B877-097F1358BFA0}" destId="{4D685F74-2F5C-41E1-8FA5-27006054DC2D}" srcOrd="0" destOrd="0" presId="urn:microsoft.com/office/officeart/2018/5/layout/CenteredIconLabelDescriptionList"/>
    <dgm:cxn modelId="{B5DE019D-06A0-F844-AEFE-4F4C83B2B43E}" srcId="{47A14181-DDEB-4FA8-A226-6F165E9591C0}" destId="{26BEE3E5-87F2-C74E-B6D5-40E416912759}" srcOrd="0" destOrd="0" parTransId="{ACDEA436-642F-2A42-B515-AD734221EEB6}" sibTransId="{A172BF7A-83C4-AC4B-ABDE-08892B28C930}"/>
    <dgm:cxn modelId="{5F3AF690-3588-DD44-9684-3DB7F7E69BBD}" type="presOf" srcId="{2BB2A698-FB7B-4953-BFBA-A77B756184E8}" destId="{2A503BA0-2876-45D9-A1CC-2B28A9A72489}" srcOrd="0" destOrd="0" presId="urn:microsoft.com/office/officeart/2018/5/layout/CenteredIconLabelDescriptionList"/>
    <dgm:cxn modelId="{A5F60A28-B1EE-4A49-8E12-EB2533619C69}" srcId="{0FB6DA1E-5E81-4491-B877-097F1358BFA0}" destId="{47A14181-DDEB-4FA8-A226-6F165E9591C0}" srcOrd="0" destOrd="0" parTransId="{B28698C0-788B-4356-9D91-257928626DBC}" sibTransId="{B4087D98-A77F-4450-A8D4-74B7A1C3E88A}"/>
    <dgm:cxn modelId="{AA3FB654-2FA2-4039-9F98-F4120087304F}" srcId="{0FB6DA1E-5E81-4491-B877-097F1358BFA0}" destId="{B561941F-91C7-446E-97D8-F3920854D48F}" srcOrd="1" destOrd="0" parTransId="{B9589BB3-76D9-4942-B376-B3CAEA33980B}" sibTransId="{20C2A417-1F18-41A3-88C5-0FE80A417351}"/>
    <dgm:cxn modelId="{5C05E78F-2039-43AD-B688-634900091939}" srcId="{B561941F-91C7-446E-97D8-F3920854D48F}" destId="{77E59916-E329-4BBB-B14E-0625A578276B}" srcOrd="1" destOrd="0" parTransId="{60EE48A8-E38C-4DE1-84BA-2F96F8CDDD8D}" sibTransId="{26F08DC5-0383-4EF4-A35F-E8E3B78458DE}"/>
    <dgm:cxn modelId="{92CAA83C-9A73-1445-B3D3-A799479560D9}" type="presParOf" srcId="{4D685F74-2F5C-41E1-8FA5-27006054DC2D}" destId="{DEF8B0D8-0A55-4590-9E9E-38130BD9B884}" srcOrd="0" destOrd="0" presId="urn:microsoft.com/office/officeart/2018/5/layout/CenteredIconLabelDescriptionList"/>
    <dgm:cxn modelId="{0DDB80F9-AB5B-B94F-B031-5E5D2E4F8B15}" type="presParOf" srcId="{DEF8B0D8-0A55-4590-9E9E-38130BD9B884}" destId="{030406C8-9BB3-4C44-BD47-B46644F2EEF0}" srcOrd="0" destOrd="0" presId="urn:microsoft.com/office/officeart/2018/5/layout/CenteredIconLabelDescriptionList"/>
    <dgm:cxn modelId="{EEFF5C6A-C180-6A4C-964B-6EB1B78FE831}" type="presParOf" srcId="{DEF8B0D8-0A55-4590-9E9E-38130BD9B884}" destId="{CC76E1A0-1369-4864-8969-3F3E318BA034}" srcOrd="1" destOrd="0" presId="urn:microsoft.com/office/officeart/2018/5/layout/CenteredIconLabelDescriptionList"/>
    <dgm:cxn modelId="{07DC1C5A-580A-344D-87D8-D0BBC59E60EC}" type="presParOf" srcId="{DEF8B0D8-0A55-4590-9E9E-38130BD9B884}" destId="{43213500-A086-486B-9607-CDE8BE64D05C}" srcOrd="2" destOrd="0" presId="urn:microsoft.com/office/officeart/2018/5/layout/CenteredIconLabelDescriptionList"/>
    <dgm:cxn modelId="{1E7FD6DE-990B-7A46-AB07-0D08C55B87C3}" type="presParOf" srcId="{DEF8B0D8-0A55-4590-9E9E-38130BD9B884}" destId="{645FC5E2-3FC7-47B6-8866-7E9CCA3BB2C4}" srcOrd="3" destOrd="0" presId="urn:microsoft.com/office/officeart/2018/5/layout/CenteredIconLabelDescriptionList"/>
    <dgm:cxn modelId="{C6DE5C7A-58F8-A54F-A8A0-6BE0860E4516}" type="presParOf" srcId="{DEF8B0D8-0A55-4590-9E9E-38130BD9B884}" destId="{0C2BECAB-D5E8-4896-9493-B325F4AD7AAE}" srcOrd="4" destOrd="0" presId="urn:microsoft.com/office/officeart/2018/5/layout/CenteredIconLabelDescriptionList"/>
    <dgm:cxn modelId="{2402A7EB-2731-8643-B247-E473480438C6}" type="presParOf" srcId="{4D685F74-2F5C-41E1-8FA5-27006054DC2D}" destId="{398D5281-2E4D-4CDB-AA04-B24F8F6B38DC}" srcOrd="1" destOrd="0" presId="urn:microsoft.com/office/officeart/2018/5/layout/CenteredIconLabelDescriptionList"/>
    <dgm:cxn modelId="{3F0AF806-3C6E-1845-BEF1-DD8165D44111}" type="presParOf" srcId="{4D685F74-2F5C-41E1-8FA5-27006054DC2D}" destId="{C5ACF73B-B5C0-457A-8BC6-4321B039F393}" srcOrd="2" destOrd="0" presId="urn:microsoft.com/office/officeart/2018/5/layout/CenteredIconLabelDescriptionList"/>
    <dgm:cxn modelId="{31D0EF62-890A-EF44-AD35-C4F64710CC3D}" type="presParOf" srcId="{C5ACF73B-B5C0-457A-8BC6-4321B039F393}" destId="{20B66921-3982-4D7E-A705-BF1DD83121D9}" srcOrd="0" destOrd="0" presId="urn:microsoft.com/office/officeart/2018/5/layout/CenteredIconLabelDescriptionList"/>
    <dgm:cxn modelId="{554725FA-0DEC-F54C-A53A-CEB6D355DE91}" type="presParOf" srcId="{C5ACF73B-B5C0-457A-8BC6-4321B039F393}" destId="{E1608C87-C962-468A-9A80-9C78FF7CBC57}" srcOrd="1" destOrd="0" presId="urn:microsoft.com/office/officeart/2018/5/layout/CenteredIconLabelDescriptionList"/>
    <dgm:cxn modelId="{1400F937-8F6E-A44D-8062-DF4F85DC88B3}" type="presParOf" srcId="{C5ACF73B-B5C0-457A-8BC6-4321B039F393}" destId="{297B2788-9FA0-4FEE-977C-BBE7D3653C7A}" srcOrd="2" destOrd="0" presId="urn:microsoft.com/office/officeart/2018/5/layout/CenteredIconLabelDescriptionList"/>
    <dgm:cxn modelId="{3A7FE41F-0455-874D-BE3D-64338D52B725}" type="presParOf" srcId="{C5ACF73B-B5C0-457A-8BC6-4321B039F393}" destId="{BF4C7F52-DDFA-447C-B5F5-B6ADC36C3306}" srcOrd="3" destOrd="0" presId="urn:microsoft.com/office/officeart/2018/5/layout/CenteredIconLabelDescriptionList"/>
    <dgm:cxn modelId="{18D2AB74-2D40-BD40-886D-8E6F731F29A6}" type="presParOf" srcId="{C5ACF73B-B5C0-457A-8BC6-4321B039F393}" destId="{2A503BA0-2876-45D9-A1CC-2B28A9A7248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7ED00-FDFA-D240-BCA0-C0B8B1BF6B36}" type="doc">
      <dgm:prSet loTypeId="urn:microsoft.com/office/officeart/2005/8/layout/process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B661AA9-B846-4542-BEBC-EA0745976F8A}">
      <dgm:prSet custT="1"/>
      <dgm:spPr/>
      <dgm:t>
        <a:bodyPr/>
        <a:lstStyle/>
        <a:p>
          <a:r>
            <a:rPr lang="es-ES" sz="2000"/>
            <a:t>Vuestro RIB</a:t>
          </a:r>
        </a:p>
      </dgm:t>
    </dgm:pt>
    <dgm:pt modelId="{6AD342D3-BD14-2C4F-8F2C-3C111838C275}" type="parTrans" cxnId="{85E43078-BD31-AE4E-A94D-CB38A2A0EDB6}">
      <dgm:prSet/>
      <dgm:spPr/>
      <dgm:t>
        <a:bodyPr/>
        <a:lstStyle/>
        <a:p>
          <a:endParaRPr lang="es-ES" sz="4400"/>
        </a:p>
      </dgm:t>
    </dgm:pt>
    <dgm:pt modelId="{E6C68DA1-62A4-9F46-832B-B8DF997330F5}" type="sibTrans" cxnId="{85E43078-BD31-AE4E-A94D-CB38A2A0EDB6}">
      <dgm:prSet custT="1"/>
      <dgm:spPr/>
      <dgm:t>
        <a:bodyPr/>
        <a:lstStyle/>
        <a:p>
          <a:endParaRPr lang="es-ES" sz="1600"/>
        </a:p>
      </dgm:t>
    </dgm:pt>
    <dgm:pt modelId="{BDDC845A-C43D-0441-BEE2-455C260C07A9}">
      <dgm:prSet custT="1"/>
      <dgm:spPr/>
      <dgm:t>
        <a:bodyPr/>
        <a:lstStyle/>
        <a:p>
          <a:r>
            <a:rPr lang="es-ES" sz="2000" dirty="0"/>
            <a:t>Oficina de RRII de la facultad </a:t>
          </a:r>
          <a:r>
            <a:rPr lang="es-ES" sz="2000" dirty="0" smtClean="0">
              <a:hlinkClick xmlns:r="http://schemas.openxmlformats.org/officeDocument/2006/relationships" r:id="rId1"/>
            </a:rPr>
            <a:t>internacional.comercio@uva.es</a:t>
          </a:r>
          <a:endParaRPr lang="es-ES" sz="2000" dirty="0"/>
        </a:p>
      </dgm:t>
    </dgm:pt>
    <dgm:pt modelId="{FC031530-AA96-814E-B603-EBC13F7C2A65}" type="parTrans" cxnId="{EF722D76-C042-E641-9B63-051FBB4AC809}">
      <dgm:prSet/>
      <dgm:spPr/>
      <dgm:t>
        <a:bodyPr/>
        <a:lstStyle/>
        <a:p>
          <a:endParaRPr lang="es-ES" sz="4400"/>
        </a:p>
      </dgm:t>
    </dgm:pt>
    <dgm:pt modelId="{EB286DA1-D4EE-7643-8031-D0492010FB9D}" type="sibTrans" cxnId="{EF722D76-C042-E641-9B63-051FBB4AC809}">
      <dgm:prSet custT="1"/>
      <dgm:spPr/>
      <dgm:t>
        <a:bodyPr/>
        <a:lstStyle/>
        <a:p>
          <a:endParaRPr lang="es-ES" sz="1600"/>
        </a:p>
      </dgm:t>
    </dgm:pt>
    <dgm:pt modelId="{902FF26B-D605-C74F-A1B7-C966B9ACA052}">
      <dgm:prSet custT="1"/>
      <dgm:spPr/>
      <dgm:t>
        <a:bodyPr/>
        <a:lstStyle/>
        <a:p>
          <a:r>
            <a:rPr lang="es-ES" sz="2000"/>
            <a:t>Negociado (sobre todo si han entregado el LA) </a:t>
          </a:r>
          <a:r>
            <a:rPr lang="es-ES" sz="2000">
              <a:hlinkClick xmlns:r="http://schemas.openxmlformats.org/officeDocument/2006/relationships" r:id="rId2"/>
            </a:rPr>
            <a:t>negociado.emp@uva.es</a:t>
          </a:r>
          <a:r>
            <a:rPr lang="es-ES" sz="2000"/>
            <a:t> </a:t>
          </a:r>
        </a:p>
      </dgm:t>
    </dgm:pt>
    <dgm:pt modelId="{54304911-6A6C-274B-8321-01787C555CEB}" type="parTrans" cxnId="{DB70E956-8B19-CD41-8DA9-C2692CEA713F}">
      <dgm:prSet/>
      <dgm:spPr/>
      <dgm:t>
        <a:bodyPr/>
        <a:lstStyle/>
        <a:p>
          <a:endParaRPr lang="es-ES" sz="4400"/>
        </a:p>
      </dgm:t>
    </dgm:pt>
    <dgm:pt modelId="{B5D0E28A-2FB5-7446-BBAE-EAD8A7BCE7FA}" type="sibTrans" cxnId="{DB70E956-8B19-CD41-8DA9-C2692CEA713F}">
      <dgm:prSet custT="1"/>
      <dgm:spPr/>
      <dgm:t>
        <a:bodyPr/>
        <a:lstStyle/>
        <a:p>
          <a:endParaRPr lang="es-ES" sz="1600"/>
        </a:p>
      </dgm:t>
    </dgm:pt>
    <dgm:pt modelId="{C48615B8-6792-D749-8847-2CE408709EB3}">
      <dgm:prSet custT="1"/>
      <dgm:spPr/>
      <dgm:t>
        <a:bodyPr/>
        <a:lstStyle/>
        <a:p>
          <a:r>
            <a:rPr lang="es-ES" sz="2000"/>
            <a:t>Universidad de acogida </a:t>
          </a:r>
        </a:p>
      </dgm:t>
    </dgm:pt>
    <dgm:pt modelId="{2A2B5C80-D1C9-D540-817B-897EF014C75C}" type="parTrans" cxnId="{27D8BA7D-D059-9B47-BB9D-040C4A7EE0B8}">
      <dgm:prSet/>
      <dgm:spPr/>
      <dgm:t>
        <a:bodyPr/>
        <a:lstStyle/>
        <a:p>
          <a:endParaRPr lang="es-ES" sz="4400"/>
        </a:p>
      </dgm:t>
    </dgm:pt>
    <dgm:pt modelId="{2CB21FF6-DA1C-8743-8882-F7513ACEBB6E}" type="sibTrans" cxnId="{27D8BA7D-D059-9B47-BB9D-040C4A7EE0B8}">
      <dgm:prSet custT="1"/>
      <dgm:spPr/>
      <dgm:t>
        <a:bodyPr/>
        <a:lstStyle/>
        <a:p>
          <a:endParaRPr lang="es-ES" sz="1600"/>
        </a:p>
      </dgm:t>
    </dgm:pt>
    <dgm:pt modelId="{F3FC8C96-BED5-C94A-B7A6-C58BA1D11669}">
      <dgm:prSet custT="1"/>
      <dgm:spPr/>
      <dgm:t>
        <a:bodyPr/>
        <a:lstStyle/>
        <a:p>
          <a:r>
            <a:rPr lang="es-ES" sz="2000"/>
            <a:t>Servicio Central de RRII (a estos últimos es a quienes se les entrega el escrito de renuncia). </a:t>
          </a:r>
          <a:r>
            <a:rPr lang="es-ES" sz="2000">
              <a:hlinkClick xmlns:r="http://schemas.openxmlformats.org/officeDocument/2006/relationships" r:id="rId3"/>
            </a:rPr>
            <a:t>relint@uva.es</a:t>
          </a:r>
          <a:endParaRPr lang="es-ES" sz="2000"/>
        </a:p>
      </dgm:t>
    </dgm:pt>
    <dgm:pt modelId="{042F5E28-F418-1243-8B5B-9BD93E644FE5}" type="parTrans" cxnId="{2BEE2E71-2026-3A48-A9BD-85583173E867}">
      <dgm:prSet/>
      <dgm:spPr/>
      <dgm:t>
        <a:bodyPr/>
        <a:lstStyle/>
        <a:p>
          <a:endParaRPr lang="es-ES" sz="4400"/>
        </a:p>
      </dgm:t>
    </dgm:pt>
    <dgm:pt modelId="{A41F3AD4-FF22-B64D-B1E9-5F2D96F1E2A0}" type="sibTrans" cxnId="{2BEE2E71-2026-3A48-A9BD-85583173E867}">
      <dgm:prSet/>
      <dgm:spPr/>
      <dgm:t>
        <a:bodyPr/>
        <a:lstStyle/>
        <a:p>
          <a:endParaRPr lang="es-ES" sz="4400"/>
        </a:p>
      </dgm:t>
    </dgm:pt>
    <dgm:pt modelId="{3AA1CB8E-3D40-A74F-981C-B57E728735B4}" type="pres">
      <dgm:prSet presAssocID="{CF77ED00-FDFA-D240-BCA0-C0B8B1BF6B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7209D0-6DDF-3148-83EE-97D8C14C51F0}" type="pres">
      <dgm:prSet presAssocID="{1B661AA9-B846-4542-BEBC-EA0745976F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F0936-D1C3-0B41-9288-B752C7FD297A}" type="pres">
      <dgm:prSet presAssocID="{E6C68DA1-62A4-9F46-832B-B8DF997330F5}" presName="sibTrans" presStyleLbl="sibTrans2D1" presStyleIdx="0" presStyleCnt="4" custLinFactNeighborX="-31424" custLinFactNeighborY="14090"/>
      <dgm:spPr/>
      <dgm:t>
        <a:bodyPr/>
        <a:lstStyle/>
        <a:p>
          <a:endParaRPr lang="es-ES"/>
        </a:p>
      </dgm:t>
    </dgm:pt>
    <dgm:pt modelId="{6442B732-C654-2045-82DE-3DD7460F2331}" type="pres">
      <dgm:prSet presAssocID="{E6C68DA1-62A4-9F46-832B-B8DF997330F5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DE3AA7D-36C3-D248-B9F1-21008CBC62EB}" type="pres">
      <dgm:prSet presAssocID="{BDDC845A-C43D-0441-BEE2-455C260C07A9}" presName="node" presStyleLbl="node1" presStyleIdx="1" presStyleCnt="5" custScaleX="174704" custLinFactNeighborX="-34557" custLinFactNeighborY="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C697B-8DA1-6542-A66E-3FF160DA0692}" type="pres">
      <dgm:prSet presAssocID="{EB286DA1-D4EE-7643-8031-D0492010FB9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BA2466DA-15FD-734A-BD8F-700A1062DDDF}" type="pres">
      <dgm:prSet presAssocID="{EB286DA1-D4EE-7643-8031-D0492010FB9D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FA8BB34C-135C-874E-A7AC-8896157057EE}" type="pres">
      <dgm:prSet presAssocID="{902FF26B-D605-C74F-A1B7-C966B9ACA052}" presName="node" presStyleLbl="node1" presStyleIdx="2" presStyleCnt="5" custScaleX="126616" custLinFactNeighborX="-61435" custLinFactNeighborY="1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52766-9A17-AA4E-92CF-F1D4902A451A}" type="pres">
      <dgm:prSet presAssocID="{B5D0E28A-2FB5-7446-BBAE-EAD8A7BCE7FA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3844867-8562-B44A-AD73-6FCE76C91595}" type="pres">
      <dgm:prSet presAssocID="{B5D0E28A-2FB5-7446-BBAE-EAD8A7BCE7FA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5295C5B-267F-3D40-8C39-457B354DB0AB}" type="pres">
      <dgm:prSet presAssocID="{C48615B8-6792-D749-8847-2CE408709E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1E7E2-1D7A-CD44-A139-24AD0A5862F8}" type="pres">
      <dgm:prSet presAssocID="{2CB21FF6-DA1C-8743-8882-F7513ACEBB6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D254DDA-8D8B-A542-AC9A-10737F9043AD}" type="pres">
      <dgm:prSet presAssocID="{2CB21FF6-DA1C-8743-8882-F7513ACEBB6E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D9F0F9C-9DBC-9245-9BB9-8EDFBC27B4B2}" type="pres">
      <dgm:prSet presAssocID="{F3FC8C96-BED5-C94A-B7A6-C58BA1D116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E04AD7-DF94-584C-87AC-68406C7D7710}" type="presOf" srcId="{1B661AA9-B846-4542-BEBC-EA0745976F8A}" destId="{1B7209D0-6DDF-3148-83EE-97D8C14C51F0}" srcOrd="0" destOrd="0" presId="urn:microsoft.com/office/officeart/2005/8/layout/process1"/>
    <dgm:cxn modelId="{0081BB49-59EA-6043-9E5F-46F385947055}" type="presOf" srcId="{2CB21FF6-DA1C-8743-8882-F7513ACEBB6E}" destId="{0D254DDA-8D8B-A542-AC9A-10737F9043AD}" srcOrd="1" destOrd="0" presId="urn:microsoft.com/office/officeart/2005/8/layout/process1"/>
    <dgm:cxn modelId="{85E43078-BD31-AE4E-A94D-CB38A2A0EDB6}" srcId="{CF77ED00-FDFA-D240-BCA0-C0B8B1BF6B36}" destId="{1B661AA9-B846-4542-BEBC-EA0745976F8A}" srcOrd="0" destOrd="0" parTransId="{6AD342D3-BD14-2C4F-8F2C-3C111838C275}" sibTransId="{E6C68DA1-62A4-9F46-832B-B8DF997330F5}"/>
    <dgm:cxn modelId="{900AC585-D7BB-B049-BE1E-7A4703DB2DB6}" type="presOf" srcId="{F3FC8C96-BED5-C94A-B7A6-C58BA1D11669}" destId="{6D9F0F9C-9DBC-9245-9BB9-8EDFBC27B4B2}" srcOrd="0" destOrd="0" presId="urn:microsoft.com/office/officeart/2005/8/layout/process1"/>
    <dgm:cxn modelId="{27D8BA7D-D059-9B47-BB9D-040C4A7EE0B8}" srcId="{CF77ED00-FDFA-D240-BCA0-C0B8B1BF6B36}" destId="{C48615B8-6792-D749-8847-2CE408709EB3}" srcOrd="3" destOrd="0" parTransId="{2A2B5C80-D1C9-D540-817B-897EF014C75C}" sibTransId="{2CB21FF6-DA1C-8743-8882-F7513ACEBB6E}"/>
    <dgm:cxn modelId="{FA327AF7-F6D5-8E44-9C4A-3AC796AB2EE7}" type="presOf" srcId="{CF77ED00-FDFA-D240-BCA0-C0B8B1BF6B36}" destId="{3AA1CB8E-3D40-A74F-981C-B57E728735B4}" srcOrd="0" destOrd="0" presId="urn:microsoft.com/office/officeart/2005/8/layout/process1"/>
    <dgm:cxn modelId="{1EB20CD1-A9F6-8E4F-A480-760F4C763341}" type="presOf" srcId="{B5D0E28A-2FB5-7446-BBAE-EAD8A7BCE7FA}" destId="{D7552766-9A17-AA4E-92CF-F1D4902A451A}" srcOrd="0" destOrd="0" presId="urn:microsoft.com/office/officeart/2005/8/layout/process1"/>
    <dgm:cxn modelId="{9F70A8E9-601F-D142-B696-7355E1BA23EF}" type="presOf" srcId="{EB286DA1-D4EE-7643-8031-D0492010FB9D}" destId="{BA2466DA-15FD-734A-BD8F-700A1062DDDF}" srcOrd="1" destOrd="0" presId="urn:microsoft.com/office/officeart/2005/8/layout/process1"/>
    <dgm:cxn modelId="{89FB92BE-F96A-BD48-BA4C-E054F1F7FEB1}" type="presOf" srcId="{BDDC845A-C43D-0441-BEE2-455C260C07A9}" destId="{4DE3AA7D-36C3-D248-B9F1-21008CBC62EB}" srcOrd="0" destOrd="0" presId="urn:microsoft.com/office/officeart/2005/8/layout/process1"/>
    <dgm:cxn modelId="{B8193E8F-7A93-EC40-AA6E-B5DBB5C89F0F}" type="presOf" srcId="{C48615B8-6792-D749-8847-2CE408709EB3}" destId="{95295C5B-267F-3D40-8C39-457B354DB0AB}" srcOrd="0" destOrd="0" presId="urn:microsoft.com/office/officeart/2005/8/layout/process1"/>
    <dgm:cxn modelId="{4F94DA9B-655D-AA4D-9849-53D2722D78DD}" type="presOf" srcId="{E6C68DA1-62A4-9F46-832B-B8DF997330F5}" destId="{9D6F0936-D1C3-0B41-9288-B752C7FD297A}" srcOrd="0" destOrd="0" presId="urn:microsoft.com/office/officeart/2005/8/layout/process1"/>
    <dgm:cxn modelId="{4D2135B7-3A2B-DF48-AE55-F714BA5AB412}" type="presOf" srcId="{902FF26B-D605-C74F-A1B7-C966B9ACA052}" destId="{FA8BB34C-135C-874E-A7AC-8896157057EE}" srcOrd="0" destOrd="0" presId="urn:microsoft.com/office/officeart/2005/8/layout/process1"/>
    <dgm:cxn modelId="{2BEE2E71-2026-3A48-A9BD-85583173E867}" srcId="{CF77ED00-FDFA-D240-BCA0-C0B8B1BF6B36}" destId="{F3FC8C96-BED5-C94A-B7A6-C58BA1D11669}" srcOrd="4" destOrd="0" parTransId="{042F5E28-F418-1243-8B5B-9BD93E644FE5}" sibTransId="{A41F3AD4-FF22-B64D-B1E9-5F2D96F1E2A0}"/>
    <dgm:cxn modelId="{FBAAAF74-AAF1-CF4E-BA32-3D31253A73B4}" type="presOf" srcId="{EB286DA1-D4EE-7643-8031-D0492010FB9D}" destId="{4A9C697B-8DA1-6542-A66E-3FF160DA0692}" srcOrd="0" destOrd="0" presId="urn:microsoft.com/office/officeart/2005/8/layout/process1"/>
    <dgm:cxn modelId="{625372C3-06F9-ED4B-8EDD-C185AE4092B4}" type="presOf" srcId="{B5D0E28A-2FB5-7446-BBAE-EAD8A7BCE7FA}" destId="{33844867-8562-B44A-AD73-6FCE76C91595}" srcOrd="1" destOrd="0" presId="urn:microsoft.com/office/officeart/2005/8/layout/process1"/>
    <dgm:cxn modelId="{B69B2986-0623-CB4D-A723-0DF372D3CB66}" type="presOf" srcId="{2CB21FF6-DA1C-8743-8882-F7513ACEBB6E}" destId="{1881E7E2-1D7A-CD44-A139-24AD0A5862F8}" srcOrd="0" destOrd="0" presId="urn:microsoft.com/office/officeart/2005/8/layout/process1"/>
    <dgm:cxn modelId="{EF722D76-C042-E641-9B63-051FBB4AC809}" srcId="{CF77ED00-FDFA-D240-BCA0-C0B8B1BF6B36}" destId="{BDDC845A-C43D-0441-BEE2-455C260C07A9}" srcOrd="1" destOrd="0" parTransId="{FC031530-AA96-814E-B603-EBC13F7C2A65}" sibTransId="{EB286DA1-D4EE-7643-8031-D0492010FB9D}"/>
    <dgm:cxn modelId="{DB70E956-8B19-CD41-8DA9-C2692CEA713F}" srcId="{CF77ED00-FDFA-D240-BCA0-C0B8B1BF6B36}" destId="{902FF26B-D605-C74F-A1B7-C966B9ACA052}" srcOrd="2" destOrd="0" parTransId="{54304911-6A6C-274B-8321-01787C555CEB}" sibTransId="{B5D0E28A-2FB5-7446-BBAE-EAD8A7BCE7FA}"/>
    <dgm:cxn modelId="{DB3158B4-4AD0-CA40-A65B-60A8D7AD62C1}" type="presOf" srcId="{E6C68DA1-62A4-9F46-832B-B8DF997330F5}" destId="{6442B732-C654-2045-82DE-3DD7460F2331}" srcOrd="1" destOrd="0" presId="urn:microsoft.com/office/officeart/2005/8/layout/process1"/>
    <dgm:cxn modelId="{26F87638-BB72-7544-AC73-1DD44C70D46F}" type="presParOf" srcId="{3AA1CB8E-3D40-A74F-981C-B57E728735B4}" destId="{1B7209D0-6DDF-3148-83EE-97D8C14C51F0}" srcOrd="0" destOrd="0" presId="urn:microsoft.com/office/officeart/2005/8/layout/process1"/>
    <dgm:cxn modelId="{F2862EB0-125B-6A4D-92B9-232FFDA0515E}" type="presParOf" srcId="{3AA1CB8E-3D40-A74F-981C-B57E728735B4}" destId="{9D6F0936-D1C3-0B41-9288-B752C7FD297A}" srcOrd="1" destOrd="0" presId="urn:microsoft.com/office/officeart/2005/8/layout/process1"/>
    <dgm:cxn modelId="{93807334-2205-EF47-A4E8-636BDB6C0B8E}" type="presParOf" srcId="{9D6F0936-D1C3-0B41-9288-B752C7FD297A}" destId="{6442B732-C654-2045-82DE-3DD7460F2331}" srcOrd="0" destOrd="0" presId="urn:microsoft.com/office/officeart/2005/8/layout/process1"/>
    <dgm:cxn modelId="{EEA03CE8-CC69-814A-857D-6F38B51D3C33}" type="presParOf" srcId="{3AA1CB8E-3D40-A74F-981C-B57E728735B4}" destId="{4DE3AA7D-36C3-D248-B9F1-21008CBC62EB}" srcOrd="2" destOrd="0" presId="urn:microsoft.com/office/officeart/2005/8/layout/process1"/>
    <dgm:cxn modelId="{624EFB58-FFDE-1C41-94B1-2BDB566F0B60}" type="presParOf" srcId="{3AA1CB8E-3D40-A74F-981C-B57E728735B4}" destId="{4A9C697B-8DA1-6542-A66E-3FF160DA0692}" srcOrd="3" destOrd="0" presId="urn:microsoft.com/office/officeart/2005/8/layout/process1"/>
    <dgm:cxn modelId="{166B6D8B-6EF2-CD48-A650-E4942B178263}" type="presParOf" srcId="{4A9C697B-8DA1-6542-A66E-3FF160DA0692}" destId="{BA2466DA-15FD-734A-BD8F-700A1062DDDF}" srcOrd="0" destOrd="0" presId="urn:microsoft.com/office/officeart/2005/8/layout/process1"/>
    <dgm:cxn modelId="{53F0862E-96E4-DB4D-A6D8-EA7AA2170294}" type="presParOf" srcId="{3AA1CB8E-3D40-A74F-981C-B57E728735B4}" destId="{FA8BB34C-135C-874E-A7AC-8896157057EE}" srcOrd="4" destOrd="0" presId="urn:microsoft.com/office/officeart/2005/8/layout/process1"/>
    <dgm:cxn modelId="{C3ADD37D-9224-A04F-A372-6F658372626B}" type="presParOf" srcId="{3AA1CB8E-3D40-A74F-981C-B57E728735B4}" destId="{D7552766-9A17-AA4E-92CF-F1D4902A451A}" srcOrd="5" destOrd="0" presId="urn:microsoft.com/office/officeart/2005/8/layout/process1"/>
    <dgm:cxn modelId="{A79D7D85-A317-CA41-A255-F566E00A2195}" type="presParOf" srcId="{D7552766-9A17-AA4E-92CF-F1D4902A451A}" destId="{33844867-8562-B44A-AD73-6FCE76C91595}" srcOrd="0" destOrd="0" presId="urn:microsoft.com/office/officeart/2005/8/layout/process1"/>
    <dgm:cxn modelId="{4FB173EA-1A72-BF40-A12A-85B917AED604}" type="presParOf" srcId="{3AA1CB8E-3D40-A74F-981C-B57E728735B4}" destId="{95295C5B-267F-3D40-8C39-457B354DB0AB}" srcOrd="6" destOrd="0" presId="urn:microsoft.com/office/officeart/2005/8/layout/process1"/>
    <dgm:cxn modelId="{0D3E30BA-F1C8-C944-9143-47AF31FF915F}" type="presParOf" srcId="{3AA1CB8E-3D40-A74F-981C-B57E728735B4}" destId="{1881E7E2-1D7A-CD44-A139-24AD0A5862F8}" srcOrd="7" destOrd="0" presId="urn:microsoft.com/office/officeart/2005/8/layout/process1"/>
    <dgm:cxn modelId="{EE6777C7-2573-0847-A192-3B2A585B85E8}" type="presParOf" srcId="{1881E7E2-1D7A-CD44-A139-24AD0A5862F8}" destId="{0D254DDA-8D8B-A542-AC9A-10737F9043AD}" srcOrd="0" destOrd="0" presId="urn:microsoft.com/office/officeart/2005/8/layout/process1"/>
    <dgm:cxn modelId="{9C6009A3-47DB-1443-A985-A028E3A1D01D}" type="presParOf" srcId="{3AA1CB8E-3D40-A74F-981C-B57E728735B4}" destId="{6D9F0F9C-9DBC-9245-9BB9-8EDFBC27B4B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0B0F3-A422-461A-86A7-038CB1E4A5D3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24FD6CB-0D07-4672-AABB-E6CF1D936822}">
      <dgm:prSet custT="1"/>
      <dgm:spPr/>
      <dgm:t>
        <a:bodyPr/>
        <a:lstStyle/>
        <a:p>
          <a:pPr algn="ctr"/>
          <a:r>
            <a:rPr lang="en-US" sz="2400" dirty="0" smtClean="0"/>
            <a:t>10:00 – 14:00</a:t>
          </a:r>
          <a:endParaRPr lang="en-US" sz="2400" dirty="0"/>
        </a:p>
      </dgm:t>
    </dgm:pt>
    <dgm:pt modelId="{A11E5F9D-6F12-47ED-8881-72A03753E06F}" type="parTrans" cxnId="{34B84BA3-7B0C-4B4C-8B1C-D15BA85D5C6C}">
      <dgm:prSet/>
      <dgm:spPr/>
      <dgm:t>
        <a:bodyPr/>
        <a:lstStyle/>
        <a:p>
          <a:endParaRPr lang="en-US" sz="2800"/>
        </a:p>
      </dgm:t>
    </dgm:pt>
    <dgm:pt modelId="{952C5080-2B0D-4B7C-812C-3FAA560D4A65}" type="sibTrans" cxnId="{34B84BA3-7B0C-4B4C-8B1C-D15BA85D5C6C}">
      <dgm:prSet/>
      <dgm:spPr/>
      <dgm:t>
        <a:bodyPr/>
        <a:lstStyle/>
        <a:p>
          <a:endParaRPr lang="en-US" sz="2800"/>
        </a:p>
      </dgm:t>
    </dgm:pt>
    <dgm:pt modelId="{53CEE99E-D363-461C-8742-ECAD12B5C2F5}">
      <dgm:prSet custT="1"/>
      <dgm:spPr/>
      <dgm:t>
        <a:bodyPr/>
        <a:lstStyle/>
        <a:p>
          <a:pPr>
            <a:defRPr b="1"/>
          </a:pPr>
          <a:r>
            <a:rPr lang="en-US" sz="3200" dirty="0" smtClean="0"/>
            <a:t>Lunes - </a:t>
          </a:r>
          <a:r>
            <a:rPr lang="en-US" sz="3200" dirty="0" err="1" smtClean="0"/>
            <a:t>Jueves</a:t>
          </a:r>
          <a:endParaRPr lang="en-US" sz="3200" dirty="0"/>
        </a:p>
      </dgm:t>
    </dgm:pt>
    <dgm:pt modelId="{CC4CC8A1-6331-4D1C-8C20-B29CCE8CAF43}" type="sibTrans" cxnId="{06645D5D-7028-414F-9694-E9C156D3CD2E}">
      <dgm:prSet/>
      <dgm:spPr/>
      <dgm:t>
        <a:bodyPr/>
        <a:lstStyle/>
        <a:p>
          <a:endParaRPr lang="en-US" sz="2800"/>
        </a:p>
      </dgm:t>
    </dgm:pt>
    <dgm:pt modelId="{EB45401E-26FA-40B5-9008-77EFCEFF6B95}" type="parTrans" cxnId="{06645D5D-7028-414F-9694-E9C156D3CD2E}">
      <dgm:prSet/>
      <dgm:spPr/>
      <dgm:t>
        <a:bodyPr/>
        <a:lstStyle/>
        <a:p>
          <a:endParaRPr lang="en-US" sz="2800"/>
        </a:p>
      </dgm:t>
    </dgm:pt>
    <dgm:pt modelId="{7276A714-52B4-2C49-9D5D-033C06B8765E}" type="pres">
      <dgm:prSet presAssocID="{8950B0F3-A422-461A-86A7-038CB1E4A5D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F5B478D-33B6-DB4D-957C-B597B7F92A46}" type="pres">
      <dgm:prSet presAssocID="{8950B0F3-A422-461A-86A7-038CB1E4A5D3}" presName="divider" presStyleLbl="fgAcc1" presStyleIdx="0" presStyleCnt="1"/>
      <dgm:spPr/>
      <dgm:t>
        <a:bodyPr/>
        <a:lstStyle/>
        <a:p>
          <a:endParaRPr lang="es-ES"/>
        </a:p>
      </dgm:t>
    </dgm:pt>
    <dgm:pt modelId="{5CCE7B9E-2467-5941-8E73-D06C55D37B54}" type="pres">
      <dgm:prSet presAssocID="{8950B0F3-A422-461A-86A7-038CB1E4A5D3}" presName="nodes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88F1B9C-C932-7849-B8C5-E808554E04DA}" type="pres">
      <dgm:prSet presAssocID="{53CEE99E-D363-461C-8742-ECAD12B5C2F5}" presName="composite" presStyleCnt="0"/>
      <dgm:spPr/>
      <dgm:t>
        <a:bodyPr/>
        <a:lstStyle/>
        <a:p>
          <a:endParaRPr lang="es-ES"/>
        </a:p>
      </dgm:t>
    </dgm:pt>
    <dgm:pt modelId="{FA5BCEC7-F2EC-A144-AE46-EFCF26629886}" type="pres">
      <dgm:prSet presAssocID="{53CEE99E-D363-461C-8742-ECAD12B5C2F5}" presName="L1TextContainer" presStyleLbl="align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3BD1FD-384C-3F4F-B4C1-B9EE4291ECD7}" type="pres">
      <dgm:prSet presAssocID="{53CEE99E-D363-461C-8742-ECAD12B5C2F5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5F3B5-EC55-5D46-BD4F-F0CABD782806}" type="pres">
      <dgm:prSet presAssocID="{53CEE99E-D363-461C-8742-ECAD12B5C2F5}" presName="L2TextContainer" presStyleLbl="bgAccFollowNode1" presStyleIdx="0" presStyleCnt="1"/>
      <dgm:spPr/>
      <dgm:t>
        <a:bodyPr/>
        <a:lstStyle/>
        <a:p>
          <a:endParaRPr lang="es-ES"/>
        </a:p>
      </dgm:t>
    </dgm:pt>
    <dgm:pt modelId="{55080D56-4904-144D-90E8-3DF06ACE157E}" type="pres">
      <dgm:prSet presAssocID="{53CEE99E-D363-461C-8742-ECAD12B5C2F5}" presName="FlexibleEmptyPlaceHolder" presStyleCnt="0"/>
      <dgm:spPr/>
      <dgm:t>
        <a:bodyPr/>
        <a:lstStyle/>
        <a:p>
          <a:endParaRPr lang="es-ES"/>
        </a:p>
      </dgm:t>
    </dgm:pt>
    <dgm:pt modelId="{ACC0103A-CF1E-9A4C-A42E-CA6668C3F68F}" type="pres">
      <dgm:prSet presAssocID="{53CEE99E-D363-461C-8742-ECAD12B5C2F5}" presName="ConnectLine" presStyleLbl="sibTrans1D1" presStyleIdx="0" presStyleCnt="1"/>
      <dgm:spPr/>
      <dgm:t>
        <a:bodyPr/>
        <a:lstStyle/>
        <a:p>
          <a:endParaRPr lang="es-ES"/>
        </a:p>
      </dgm:t>
    </dgm:pt>
    <dgm:pt modelId="{5E4AB0A1-7C5E-8942-920F-F2946C68E12E}" type="pres">
      <dgm:prSet presAssocID="{53CEE99E-D363-461C-8742-ECAD12B5C2F5}" presName="ConnectorPoint" presStyleLbl="node1" presStyleIdx="0" presStyleCnt="1"/>
      <dgm:spPr/>
      <dgm:t>
        <a:bodyPr/>
        <a:lstStyle/>
        <a:p>
          <a:endParaRPr lang="es-ES"/>
        </a:p>
      </dgm:t>
    </dgm:pt>
    <dgm:pt modelId="{A1FC429E-0F14-1B4B-8701-CD5CC7F9DF99}" type="pres">
      <dgm:prSet presAssocID="{53CEE99E-D363-461C-8742-ECAD12B5C2F5}" presName="EmptyPlaceHolder" presStyleCnt="0"/>
      <dgm:spPr/>
      <dgm:t>
        <a:bodyPr/>
        <a:lstStyle/>
        <a:p>
          <a:endParaRPr lang="es-ES"/>
        </a:p>
      </dgm:t>
    </dgm:pt>
  </dgm:ptLst>
  <dgm:cxnLst>
    <dgm:cxn modelId="{34B84BA3-7B0C-4B4C-8B1C-D15BA85D5C6C}" srcId="{53CEE99E-D363-461C-8742-ECAD12B5C2F5}" destId="{324FD6CB-0D07-4672-AABB-E6CF1D936822}" srcOrd="0" destOrd="0" parTransId="{A11E5F9D-6F12-47ED-8881-72A03753E06F}" sibTransId="{952C5080-2B0D-4B7C-812C-3FAA560D4A65}"/>
    <dgm:cxn modelId="{B0BB0673-BF55-487A-B4BA-0A9AA0246735}" type="presOf" srcId="{8950B0F3-A422-461A-86A7-038CB1E4A5D3}" destId="{7276A714-52B4-2C49-9D5D-033C06B8765E}" srcOrd="0" destOrd="0" presId="urn:microsoft.com/office/officeart/2017/3/layout/HorizontalLabelsTimeline"/>
    <dgm:cxn modelId="{06645D5D-7028-414F-9694-E9C156D3CD2E}" srcId="{8950B0F3-A422-461A-86A7-038CB1E4A5D3}" destId="{53CEE99E-D363-461C-8742-ECAD12B5C2F5}" srcOrd="0" destOrd="0" parTransId="{EB45401E-26FA-40B5-9008-77EFCEFF6B95}" sibTransId="{CC4CC8A1-6331-4D1C-8C20-B29CCE8CAF43}"/>
    <dgm:cxn modelId="{6C8C814E-4A46-469B-AB3E-72E575F6EADE}" type="presOf" srcId="{324FD6CB-0D07-4672-AABB-E6CF1D936822}" destId="{64B5F3B5-EC55-5D46-BD4F-F0CABD782806}" srcOrd="0" destOrd="0" presId="urn:microsoft.com/office/officeart/2017/3/layout/HorizontalLabelsTimeline"/>
    <dgm:cxn modelId="{978BE7DC-2DBA-437B-9BBB-F71D2B28FCD4}" type="presOf" srcId="{53CEE99E-D363-461C-8742-ECAD12B5C2F5}" destId="{FA5BCEC7-F2EC-A144-AE46-EFCF26629886}" srcOrd="0" destOrd="0" presId="urn:microsoft.com/office/officeart/2017/3/layout/HorizontalLabelsTimeline"/>
    <dgm:cxn modelId="{CFB128A3-4648-4193-8374-F65159FB566B}" type="presParOf" srcId="{7276A714-52B4-2C49-9D5D-033C06B8765E}" destId="{0F5B478D-33B6-DB4D-957C-B597B7F92A46}" srcOrd="0" destOrd="0" presId="urn:microsoft.com/office/officeart/2017/3/layout/HorizontalLabelsTimeline"/>
    <dgm:cxn modelId="{799AC206-107A-49E5-9412-0C8D34605AEF}" type="presParOf" srcId="{7276A714-52B4-2C49-9D5D-033C06B8765E}" destId="{5CCE7B9E-2467-5941-8E73-D06C55D37B54}" srcOrd="1" destOrd="0" presId="urn:microsoft.com/office/officeart/2017/3/layout/HorizontalLabelsTimeline"/>
    <dgm:cxn modelId="{5CC1B04E-5676-4137-9722-77DDA09EA9B8}" type="presParOf" srcId="{5CCE7B9E-2467-5941-8E73-D06C55D37B54}" destId="{D88F1B9C-C932-7849-B8C5-E808554E04DA}" srcOrd="0" destOrd="0" presId="urn:microsoft.com/office/officeart/2017/3/layout/HorizontalLabelsTimeline"/>
    <dgm:cxn modelId="{20B02976-2B0F-4386-ABED-A13159860CD1}" type="presParOf" srcId="{D88F1B9C-C932-7849-B8C5-E808554E04DA}" destId="{FA5BCEC7-F2EC-A144-AE46-EFCF26629886}" srcOrd="0" destOrd="0" presId="urn:microsoft.com/office/officeart/2017/3/layout/HorizontalLabelsTimeline"/>
    <dgm:cxn modelId="{0DCD55D8-F947-4A73-974B-CCEF7477A5FA}" type="presParOf" srcId="{D88F1B9C-C932-7849-B8C5-E808554E04DA}" destId="{853BD1FD-384C-3F4F-B4C1-B9EE4291ECD7}" srcOrd="1" destOrd="0" presId="urn:microsoft.com/office/officeart/2017/3/layout/HorizontalLabelsTimeline"/>
    <dgm:cxn modelId="{9E860A7B-2C4C-4968-B7E9-7418A94BE4AF}" type="presParOf" srcId="{853BD1FD-384C-3F4F-B4C1-B9EE4291ECD7}" destId="{64B5F3B5-EC55-5D46-BD4F-F0CABD782806}" srcOrd="0" destOrd="0" presId="urn:microsoft.com/office/officeart/2017/3/layout/HorizontalLabelsTimeline"/>
    <dgm:cxn modelId="{2B2089A0-004C-41B8-9230-B4A99CA39A12}" type="presParOf" srcId="{853BD1FD-384C-3F4F-B4C1-B9EE4291ECD7}" destId="{55080D56-4904-144D-90E8-3DF06ACE157E}" srcOrd="1" destOrd="0" presId="urn:microsoft.com/office/officeart/2017/3/layout/HorizontalLabelsTimeline"/>
    <dgm:cxn modelId="{EC7600AD-2E03-4A0C-BF7F-E0B931995FE0}" type="presParOf" srcId="{D88F1B9C-C932-7849-B8C5-E808554E04DA}" destId="{ACC0103A-CF1E-9A4C-A42E-CA6668C3F68F}" srcOrd="2" destOrd="0" presId="urn:microsoft.com/office/officeart/2017/3/layout/HorizontalLabelsTimeline"/>
    <dgm:cxn modelId="{4F71FF11-EEBD-4F13-B006-45A8C7102236}" type="presParOf" srcId="{D88F1B9C-C932-7849-B8C5-E808554E04DA}" destId="{5E4AB0A1-7C5E-8942-920F-F2946C68E12E}" srcOrd="3" destOrd="0" presId="urn:microsoft.com/office/officeart/2017/3/layout/HorizontalLabelsTimeline"/>
    <dgm:cxn modelId="{38F95FD4-2286-4C3C-A413-06AFACE3CC6C}" type="presParOf" srcId="{D88F1B9C-C932-7849-B8C5-E808554E04DA}" destId="{A1FC429E-0F14-1B4B-8701-CD5CC7F9DF9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06C8-9BB3-4C44-BD47-B46644F2EEF0}">
      <dsp:nvSpPr>
        <dsp:cNvPr id="0" name=""/>
        <dsp:cNvSpPr/>
      </dsp:nvSpPr>
      <dsp:spPr>
        <a:xfrm>
          <a:off x="2169914" y="22400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3500-A086-486B-9607-CDE8BE64D05C}">
      <dsp:nvSpPr>
        <dsp:cNvPr id="0" name=""/>
        <dsp:cNvSpPr/>
      </dsp:nvSpPr>
      <dsp:spPr>
        <a:xfrm>
          <a:off x="765914" y="189702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2800" b="1" kern="1200" dirty="0"/>
            <a:t>Idioma:</a:t>
          </a:r>
          <a:endParaRPr lang="en-US" sz="2800" kern="1200" dirty="0"/>
        </a:p>
      </dsp:txBody>
      <dsp:txXfrm>
        <a:off x="765914" y="1897028"/>
        <a:ext cx="4320000" cy="648000"/>
      </dsp:txXfrm>
    </dsp:sp>
    <dsp:sp modelId="{0C2BECAB-D5E8-4896-9493-B325F4AD7AAE}">
      <dsp:nvSpPr>
        <dsp:cNvPr id="0" name=""/>
        <dsp:cNvSpPr/>
      </dsp:nvSpPr>
      <dsp:spPr>
        <a:xfrm>
          <a:off x="765914" y="2619924"/>
          <a:ext cx="4320000" cy="13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Enviar una copia del diploma en la oficina del Servicio de RRII. </a:t>
          </a:r>
          <a:r>
            <a:rPr lang="es-ES" sz="2800" kern="1200" dirty="0">
              <a:hlinkClick xmlns:r="http://schemas.openxmlformats.org/officeDocument/2006/relationships" r:id="rId4"/>
            </a:rPr>
            <a:t>relint@uva.es</a:t>
          </a:r>
          <a:endParaRPr lang="en-US" sz="2800" kern="1200" dirty="0"/>
        </a:p>
      </dsp:txBody>
      <dsp:txXfrm>
        <a:off x="765914" y="2619924"/>
        <a:ext cx="4320000" cy="1348878"/>
      </dsp:txXfrm>
    </dsp:sp>
    <dsp:sp modelId="{20B66921-3982-4D7E-A705-BF1DD83121D9}">
      <dsp:nvSpPr>
        <dsp:cNvPr id="0" name=""/>
        <dsp:cNvSpPr/>
      </dsp:nvSpPr>
      <dsp:spPr>
        <a:xfrm>
          <a:off x="7245914" y="224002"/>
          <a:ext cx="1512000" cy="1512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2788-9FA0-4FEE-977C-BBE7D3653C7A}">
      <dsp:nvSpPr>
        <dsp:cNvPr id="0" name=""/>
        <dsp:cNvSpPr/>
      </dsp:nvSpPr>
      <dsp:spPr>
        <a:xfrm>
          <a:off x="5841914" y="189702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2800" b="1" kern="1200"/>
            <a:t>Créditos: </a:t>
          </a:r>
          <a:endParaRPr lang="en-US" sz="2800" kern="1200"/>
        </a:p>
      </dsp:txBody>
      <dsp:txXfrm>
        <a:off x="5841914" y="1897028"/>
        <a:ext cx="4320000" cy="648000"/>
      </dsp:txXfrm>
    </dsp:sp>
    <dsp:sp modelId="{2A503BA0-2876-45D9-A1CC-2B28A9A72489}">
      <dsp:nvSpPr>
        <dsp:cNvPr id="0" name=""/>
        <dsp:cNvSpPr/>
      </dsp:nvSpPr>
      <dsp:spPr>
        <a:xfrm>
          <a:off x="5841914" y="2619924"/>
          <a:ext cx="4320000" cy="13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Contactar al RIB + copia expediente PIU. </a:t>
          </a:r>
          <a:endParaRPr lang="en-US" sz="2000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Enviar a la oficina del Servicio de RRII una carta del RIB autorizando el des condicionamiento </a:t>
          </a:r>
          <a:endParaRPr lang="en-US" sz="2000" kern="1200" dirty="0"/>
        </a:p>
      </dsp:txBody>
      <dsp:txXfrm>
        <a:off x="5841914" y="2619924"/>
        <a:ext cx="4320000" cy="134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209D0-6DDF-3148-83EE-97D8C14C51F0}">
      <dsp:nvSpPr>
        <dsp:cNvPr id="0" name=""/>
        <dsp:cNvSpPr/>
      </dsp:nvSpPr>
      <dsp:spPr>
        <a:xfrm>
          <a:off x="5980" y="672432"/>
          <a:ext cx="1568637" cy="30491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Vuestro RIB</a:t>
          </a:r>
        </a:p>
      </dsp:txBody>
      <dsp:txXfrm>
        <a:off x="51924" y="718376"/>
        <a:ext cx="1476749" cy="2957229"/>
      </dsp:txXfrm>
    </dsp:sp>
    <dsp:sp modelId="{9D6F0936-D1C3-0B41-9288-B752C7FD297A}">
      <dsp:nvSpPr>
        <dsp:cNvPr id="0" name=""/>
        <dsp:cNvSpPr/>
      </dsp:nvSpPr>
      <dsp:spPr>
        <a:xfrm rot="26234">
          <a:off x="1608880" y="2064892"/>
          <a:ext cx="217637" cy="38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608881" y="2142447"/>
        <a:ext cx="152346" cy="233414"/>
      </dsp:txXfrm>
    </dsp:sp>
    <dsp:sp modelId="{4DE3AA7D-36C3-D248-B9F1-21008CBC62EB}">
      <dsp:nvSpPr>
        <dsp:cNvPr id="0" name=""/>
        <dsp:cNvSpPr/>
      </dsp:nvSpPr>
      <dsp:spPr>
        <a:xfrm>
          <a:off x="1985243" y="692007"/>
          <a:ext cx="2740472" cy="3049117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Oficina de RRII de la facultad </a:t>
          </a:r>
          <a:r>
            <a:rPr lang="es-ES" sz="2000" kern="1200" dirty="0" smtClean="0">
              <a:hlinkClick xmlns:r="http://schemas.openxmlformats.org/officeDocument/2006/relationships" r:id="rId1"/>
            </a:rPr>
            <a:t>internacional.comercio@uva.es</a:t>
          </a:r>
          <a:endParaRPr lang="es-ES" sz="2000" kern="1200" dirty="0"/>
        </a:p>
      </dsp:txBody>
      <dsp:txXfrm>
        <a:off x="2065509" y="772273"/>
        <a:ext cx="2579940" cy="2888585"/>
      </dsp:txXfrm>
    </dsp:sp>
    <dsp:sp modelId="{4A9C697B-8DA1-6542-A66E-3FF160DA0692}">
      <dsp:nvSpPr>
        <dsp:cNvPr id="0" name=""/>
        <dsp:cNvSpPr/>
      </dsp:nvSpPr>
      <dsp:spPr>
        <a:xfrm rot="46017">
          <a:off x="4840406" y="2043561"/>
          <a:ext cx="243189" cy="38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840409" y="2120877"/>
        <a:ext cx="170232" cy="233414"/>
      </dsp:txXfrm>
    </dsp:sp>
    <dsp:sp modelId="{FA8BB34C-135C-874E-A7AC-8896157057EE}">
      <dsp:nvSpPr>
        <dsp:cNvPr id="0" name=""/>
        <dsp:cNvSpPr/>
      </dsp:nvSpPr>
      <dsp:spPr>
        <a:xfrm>
          <a:off x="5184523" y="729786"/>
          <a:ext cx="1986146" cy="304911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Negociado (sobre todo si han entregado el LA) </a:t>
          </a:r>
          <a:r>
            <a:rPr lang="es-ES" sz="2000" kern="1200">
              <a:hlinkClick xmlns:r="http://schemas.openxmlformats.org/officeDocument/2006/relationships" r:id="rId2"/>
            </a:rPr>
            <a:t>negociado.emp@uva.es</a:t>
          </a:r>
          <a:r>
            <a:rPr lang="es-ES" sz="2000" kern="1200"/>
            <a:t> </a:t>
          </a:r>
        </a:p>
      </dsp:txBody>
      <dsp:txXfrm>
        <a:off x="5242695" y="787958"/>
        <a:ext cx="1869802" cy="2932773"/>
      </dsp:txXfrm>
    </dsp:sp>
    <dsp:sp modelId="{D7552766-9A17-AA4E-92CF-F1D4902A451A}">
      <dsp:nvSpPr>
        <dsp:cNvPr id="0" name=""/>
        <dsp:cNvSpPr/>
      </dsp:nvSpPr>
      <dsp:spPr>
        <a:xfrm rot="21529349">
          <a:off x="7423845" y="2028699"/>
          <a:ext cx="536967" cy="38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7423857" y="2107702"/>
        <a:ext cx="420260" cy="233414"/>
      </dsp:txXfrm>
    </dsp:sp>
    <dsp:sp modelId="{95295C5B-267F-3D40-8C39-457B354DB0AB}">
      <dsp:nvSpPr>
        <dsp:cNvPr id="0" name=""/>
        <dsp:cNvSpPr/>
      </dsp:nvSpPr>
      <dsp:spPr>
        <a:xfrm>
          <a:off x="8183601" y="672432"/>
          <a:ext cx="1568637" cy="3049117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Universidad de acogida </a:t>
          </a:r>
        </a:p>
      </dsp:txBody>
      <dsp:txXfrm>
        <a:off x="8229545" y="718376"/>
        <a:ext cx="1476749" cy="2957229"/>
      </dsp:txXfrm>
    </dsp:sp>
    <dsp:sp modelId="{1881E7E2-1D7A-CD44-A139-24AD0A5862F8}">
      <dsp:nvSpPr>
        <dsp:cNvPr id="0" name=""/>
        <dsp:cNvSpPr/>
      </dsp:nvSpPr>
      <dsp:spPr>
        <a:xfrm>
          <a:off x="9909102" y="2002479"/>
          <a:ext cx="332551" cy="38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9909102" y="2080283"/>
        <a:ext cx="232786" cy="233414"/>
      </dsp:txXfrm>
    </dsp:sp>
    <dsp:sp modelId="{6D9F0F9C-9DBC-9245-9BB9-8EDFBC27B4B2}">
      <dsp:nvSpPr>
        <dsp:cNvPr id="0" name=""/>
        <dsp:cNvSpPr/>
      </dsp:nvSpPr>
      <dsp:spPr>
        <a:xfrm>
          <a:off x="10379693" y="672432"/>
          <a:ext cx="1568637" cy="304911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Servicio Central de RRII (a estos últimos es a quienes se les entrega el escrito de renuncia). </a:t>
          </a:r>
          <a:r>
            <a:rPr lang="es-ES" sz="2000" kern="1200">
              <a:hlinkClick xmlns:r="http://schemas.openxmlformats.org/officeDocument/2006/relationships" r:id="rId3"/>
            </a:rPr>
            <a:t>relint@uva.es</a:t>
          </a:r>
          <a:endParaRPr lang="es-ES" sz="2000" kern="1200"/>
        </a:p>
      </dsp:txBody>
      <dsp:txXfrm>
        <a:off x="10425637" y="718376"/>
        <a:ext cx="1476749" cy="2957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B478D-33B6-DB4D-957C-B597B7F92A46}">
      <dsp:nvSpPr>
        <dsp:cNvPr id="0" name=""/>
        <dsp:cNvSpPr/>
      </dsp:nvSpPr>
      <dsp:spPr>
        <a:xfrm>
          <a:off x="0" y="3202806"/>
          <a:ext cx="636791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BCEC7-F2EC-A144-AE46-EFCF26629886}">
      <dsp:nvSpPr>
        <dsp:cNvPr id="0" name=""/>
        <dsp:cNvSpPr/>
      </dsp:nvSpPr>
      <dsp:spPr>
        <a:xfrm>
          <a:off x="382074" y="1985740"/>
          <a:ext cx="5603763" cy="7686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62560" rIns="162560" bIns="1625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200" kern="1200" dirty="0" smtClean="0"/>
            <a:t>Lunes - </a:t>
          </a:r>
          <a:r>
            <a:rPr lang="en-US" sz="3200" kern="1200" dirty="0" err="1" smtClean="0"/>
            <a:t>Jueves</a:t>
          </a:r>
          <a:endParaRPr lang="en-US" sz="3200" kern="1200" dirty="0"/>
        </a:p>
      </dsp:txBody>
      <dsp:txXfrm>
        <a:off x="382074" y="1985740"/>
        <a:ext cx="5603763" cy="768673"/>
      </dsp:txXfrm>
    </dsp:sp>
    <dsp:sp modelId="{64B5F3B5-EC55-5D46-BD4F-F0CABD782806}">
      <dsp:nvSpPr>
        <dsp:cNvPr id="0" name=""/>
        <dsp:cNvSpPr/>
      </dsp:nvSpPr>
      <dsp:spPr>
        <a:xfrm>
          <a:off x="382074" y="1187100"/>
          <a:ext cx="5603763" cy="79863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10:00 – 14:00</a:t>
          </a:r>
          <a:endParaRPr lang="en-US" sz="2400" kern="1200" dirty="0"/>
        </a:p>
      </dsp:txBody>
      <dsp:txXfrm>
        <a:off x="382074" y="1187100"/>
        <a:ext cx="5603763" cy="798639"/>
      </dsp:txXfrm>
    </dsp:sp>
    <dsp:sp modelId="{ACC0103A-CF1E-9A4C-A42E-CA6668C3F68F}">
      <dsp:nvSpPr>
        <dsp:cNvPr id="0" name=""/>
        <dsp:cNvSpPr/>
      </dsp:nvSpPr>
      <dsp:spPr>
        <a:xfrm>
          <a:off x="3183956" y="2754413"/>
          <a:ext cx="0" cy="448392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AB0A1-7C5E-8942-920F-F2946C68E12E}">
      <dsp:nvSpPr>
        <dsp:cNvPr id="0" name=""/>
        <dsp:cNvSpPr/>
      </dsp:nvSpPr>
      <dsp:spPr>
        <a:xfrm rot="2700000">
          <a:off x="3134132" y="3152982"/>
          <a:ext cx="99647" cy="996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 xmlns="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F7339-34D9-FA41-B0F8-47DA6E7A4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397C50-8567-6443-A022-BAE9CCA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8CAF6-4F21-E542-99FF-D22F01AC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13648-97D1-1A4A-B046-5FDD1A1F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5CBE8-1B10-1B4D-B183-7063D46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8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14A82-C76B-564F-83CC-EE0B28AA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B5A9B0-21ED-1A4E-81AB-6A9E608D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EB18B-0A03-6C4E-8165-D8CAB334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D48A79-D8F5-6346-B753-4FF84918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99CBC-AF26-DD44-8671-347A84B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5D0E8C-3957-3141-96ED-6CF0C2558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628A75-B67B-2444-9B80-2D0FBBF39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F3E4C-E71F-4248-8582-42110510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58E48-0794-2240-BAC7-08A3B190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19119-BD9C-B842-BDD9-0151B199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9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EB42-8888-3C47-82F4-CFFF2BE6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F06B9-5313-E04F-8A11-203D4E8D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CF5D8-D31B-8E46-9B27-8C1EE75A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FBDC2-1E04-6D47-9A42-F3BB59D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AD3BA0-880A-6B4F-A08B-9CA5C43C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9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7FC0E-8925-3D42-BF99-0402B8E0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C61C3-32E0-2F4C-BEA3-B3588895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58254-D01A-1F4C-B512-ED763C4D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3AB28-B7E8-3543-BC84-A17595E8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D27FC-5106-254A-8E20-705F7E93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47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C2620-6B74-9B46-A54B-F00DEFDA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A63A-C6B3-834F-A41A-30895BEA8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5B1AAA-95CB-3E4C-8819-A0EF57245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06C07-E316-254E-96EA-9528D7B4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1CB7D-B050-9C4D-BCF1-A2AA90DE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2720BE-1E6A-9141-86C4-268E2482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CDDA7-CCDD-3A40-B0CB-B0B2C22D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9BB37-E57E-CD46-9E70-71077824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094320-F9AD-5D4F-A885-6AB401CF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31BE4F-020A-FC45-A598-A153D7168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8F821C-7C2B-7B49-A265-680782A51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60A6A6-FE3E-3147-AD2F-6E3D28C8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0667A4-CD89-464F-8A59-88C20C0C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EC93E2-43A0-2A4E-AC6E-3944A091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37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26F39-0E04-174D-8E6D-25B0D701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5420F9-1E29-CF46-A64B-8372ED17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226B2C-F0BC-2B44-BF5A-CAC53BC3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BD45BA-42EA-2841-A1D4-46316A4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6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45EA08-9DEF-724E-80FD-C561D1AA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3DDE4F-C2AD-CD4A-A07E-908D14B6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0C940A-9366-7340-89B5-F3895C6F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8617C-FF54-D742-835B-8E2D4BEC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6BE30-9C46-7D49-AE23-83B890A4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7C593D-39C6-4142-BDE7-D3A0C13D3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B8D709-9DC8-5346-9170-09394CCE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547D3-E056-AC43-AF11-DEFCAC6C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512EC6-2C2C-724B-9F9B-09C0BBDE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6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7C45-1859-6443-8A7F-C332EF36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2A8132-9860-4C44-B0BA-FEF40AE41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EFF372-CADF-5C4D-9F2E-B7F7D5230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DC2E63-581D-6542-B537-451A38DB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DED944-2C87-9342-82CC-2E76AB42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7C5B4-D22D-9945-BC5C-ADDA2D6F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2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30CD30-3211-934E-B300-5E71BB99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D4E0D0-2AF9-F84E-8C7F-5AF6E661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170C6-0199-BF4C-B57C-0BA37A23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43D8-EFF3-2248-A63F-E3C0C2479C76}" type="datetimeFigureOut">
              <a:rPr lang="es-ES" smtClean="0"/>
              <a:t>13/02/2024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52D9C-D584-F545-9947-4BB0B644D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38AE1-63FB-B745-BC59-D09B3BB0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5525-7E45-1745-B0B5-47EA62FC51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2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lint@uva.es" TargetMode="External"/><Relationship Id="rId2" Type="http://schemas.openxmlformats.org/officeDocument/2006/relationships/hyperlink" Target="http://relint.uva.es/wp-content/uploads/2019/02/Letter_of_confirmation_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bdireccion.relaciones.emp@uva.es" TargetMode="External"/><Relationship Id="rId2" Type="http://schemas.openxmlformats.org/officeDocument/2006/relationships/hyperlink" Target="mailto:internacional.emp@uv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garces@uva.es" TargetMode="External"/><Relationship Id="rId2" Type="http://schemas.openxmlformats.org/officeDocument/2006/relationships/hyperlink" Target="mailto:catalina@fyl.uva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cional.emp@uva.es" TargetMode="External"/><Relationship Id="rId5" Type="http://schemas.openxmlformats.org/officeDocument/2006/relationships/hyperlink" Target="mailto:internacional.comercio@uva.es" TargetMode="External"/><Relationship Id="rId4" Type="http://schemas.openxmlformats.org/officeDocument/2006/relationships/hyperlink" Target="mailto:victor.temprano@uva.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illustrations/signo-de-interrogaci%C3%B3n-pregunta-1019820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question-mark-question-response-1019983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tacograferos.blogspot.com/2012/10/periodos-indeterminados-el-signo-d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elint.uva.es/estudiantes-uva/movilidad-estud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FCA48-91F8-B249-8F35-A5A72F8DD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34" y="3816297"/>
            <a:ext cx="6708569" cy="2141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movilidad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Erasmus+ /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Catedral de San Isaac">
            <a:extLst>
              <a:ext uri="{FF2B5EF4-FFF2-40B4-BE49-F238E27FC236}">
                <a16:creationId xmlns:a16="http://schemas.microsoft.com/office/drawing/2014/main" id="{A42E434C-8EA2-4865-AC99-13BA1FFF2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65" b="5001"/>
          <a:stretch/>
        </p:blipFill>
        <p:spPr>
          <a:xfrm>
            <a:off x="-6214" y="2018"/>
            <a:ext cx="12214825" cy="338338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35AFEB8-C8D7-F949-808C-D5D9A3A44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1421" y="3816297"/>
            <a:ext cx="4788050" cy="2722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¿QUÉ NECESITO SABER?</a:t>
            </a:r>
          </a:p>
          <a:p>
            <a:pPr marL="228600" indent="-2286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TRÁMITES QUE SE REALIZAN DESDE LA OFICINA DE COMERCIO</a:t>
            </a:r>
          </a:p>
          <a:p>
            <a:pPr marL="228600" indent="-2286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990581-E201-0241-826D-0AF189CF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586855"/>
            <a:ext cx="3748573" cy="3387497"/>
          </a:xfrm>
        </p:spPr>
        <p:txBody>
          <a:bodyPr anchor="b">
            <a:normAutofit/>
          </a:bodyPr>
          <a:lstStyle/>
          <a:p>
            <a:pPr algn="r"/>
            <a:r>
              <a:rPr lang="es-ES" b="1" cap="all" dirty="0">
                <a:solidFill>
                  <a:srgbClr val="FFFFFF"/>
                </a:solidFill>
              </a:rPr>
              <a:t>Matrícula EN LA UVA Y DOCUMENTOS NEGOCIADO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E0844-A692-DB42-8361-67C17B33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339947"/>
            <a:ext cx="6555347" cy="619838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s-ES" sz="3200" dirty="0"/>
              <a:t>Antes de  que comience el plazo de  matrícula en la </a:t>
            </a:r>
            <a:r>
              <a:rPr lang="es-ES" sz="3200" dirty="0" err="1"/>
              <a:t>UVa</a:t>
            </a:r>
            <a:r>
              <a:rPr lang="es-ES" sz="3200" dirty="0"/>
              <a:t>, entregar en el negociado:</a:t>
            </a:r>
          </a:p>
          <a:p>
            <a:pPr lvl="1">
              <a:lnSpc>
                <a:spcPct val="160000"/>
              </a:lnSpc>
            </a:pPr>
            <a:r>
              <a:rPr lang="es-ES" sz="3200" dirty="0"/>
              <a:t>Fotocopia del LA con las 3 firmas de la Uva.</a:t>
            </a:r>
          </a:p>
          <a:p>
            <a:pPr lvl="1">
              <a:lnSpc>
                <a:spcPct val="160000"/>
              </a:lnSpc>
            </a:pPr>
            <a:r>
              <a:rPr lang="es-ES" sz="3200" dirty="0"/>
              <a:t>Fotocopia de la carta de concesión</a:t>
            </a:r>
            <a:r>
              <a:rPr lang="es-ES" sz="3200" dirty="0" smtClean="0"/>
              <a:t>.</a:t>
            </a:r>
            <a:endParaRPr lang="es-ES" sz="3200" dirty="0"/>
          </a:p>
          <a:p>
            <a:pPr>
              <a:lnSpc>
                <a:spcPct val="160000"/>
              </a:lnSpc>
            </a:pPr>
            <a:r>
              <a:rPr lang="es-ES" sz="3200" dirty="0"/>
              <a:t>Cuando  se realice la matricula a través de Sigma, las asignaturas aparecerán como “</a:t>
            </a:r>
            <a:r>
              <a:rPr lang="es-ES" sz="3200" b="1" dirty="0"/>
              <a:t>Programa de Intercambio</a:t>
            </a:r>
            <a:r>
              <a:rPr lang="es-ES" sz="3200" dirty="0" smtClean="0"/>
              <a:t>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b="1" u="sng" dirty="0" smtClean="0">
                <a:solidFill>
                  <a:srgbClr val="FF0000"/>
                </a:solidFill>
              </a:rPr>
              <a:t>IMPORTANTE</a:t>
            </a:r>
            <a:r>
              <a:rPr lang="es-ES" sz="3200" dirty="0" smtClean="0">
                <a:solidFill>
                  <a:srgbClr val="FF0000"/>
                </a:solidFill>
              </a:rPr>
              <a:t>: Entregar </a:t>
            </a:r>
            <a:r>
              <a:rPr lang="es-ES" sz="3200" b="1" dirty="0">
                <a:solidFill>
                  <a:srgbClr val="FF0000"/>
                </a:solidFill>
              </a:rPr>
              <a:t>LA original completo al finalizar movilidad</a:t>
            </a:r>
            <a:r>
              <a:rPr lang="es-ES" sz="3200" dirty="0">
                <a:solidFill>
                  <a:srgbClr val="FF0000"/>
                </a:solidFill>
              </a:rPr>
              <a:t> :en la oficina de RRII de comercio y una copia a NEGOCIADO</a:t>
            </a:r>
            <a:r>
              <a:rPr 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92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4599EE-D70B-1B48-9154-8CAAF6D2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Y HOJAS DE CAMBIOS</a:t>
            </a:r>
            <a:endParaRPr lang="es-ES" sz="48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B2BF2-4607-FB42-8391-8B860BF9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85278"/>
            <a:ext cx="10915649" cy="46781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2400" b="1" dirty="0"/>
              <a:t>Contactar</a:t>
            </a:r>
            <a:r>
              <a:rPr lang="es-ES" sz="2400" dirty="0"/>
              <a:t> con vuestro RIB y enviar propuesta de cambios.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Solicitar </a:t>
            </a:r>
            <a:r>
              <a:rPr lang="es-ES" sz="2400" b="1" u="sng" dirty="0"/>
              <a:t>autorización y firma </a:t>
            </a:r>
            <a:r>
              <a:rPr lang="es-ES" sz="2400" dirty="0"/>
              <a:t>de: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RIB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Coordinador Relaciones Internacionales de la Facultad.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Casa del Estudiante.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Hacer </a:t>
            </a:r>
            <a:r>
              <a:rPr lang="es-ES" sz="2400" dirty="0"/>
              <a:t>la propuesta de cambios </a:t>
            </a:r>
            <a:r>
              <a:rPr lang="es-ES" sz="2400" b="1" u="sng" dirty="0"/>
              <a:t>antes de la fecha límite </a:t>
            </a:r>
            <a:r>
              <a:rPr lang="es-ES" sz="2400" dirty="0"/>
              <a:t>para cambios.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El estudiante es responsable de enviar una </a:t>
            </a:r>
            <a:r>
              <a:rPr lang="es-ES" sz="2400" b="1" dirty="0"/>
              <a:t>copia</a:t>
            </a:r>
            <a:r>
              <a:rPr lang="es-ES" sz="2400" dirty="0"/>
              <a:t> del LA y los cambios debidamente firmados a la </a:t>
            </a:r>
            <a:r>
              <a:rPr lang="es-ES" sz="2400" b="1" dirty="0"/>
              <a:t>oficina de RRII de comercio y a NEGOCIADO.</a:t>
            </a:r>
          </a:p>
        </p:txBody>
      </p:sp>
    </p:spTree>
    <p:extLst>
      <p:ext uri="{BB962C8B-B14F-4D97-AF65-F5344CB8AC3E}">
        <p14:creationId xmlns:p14="http://schemas.microsoft.com/office/powerpoint/2010/main" val="9918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730BB9-86F3-994E-A010-5951A4EA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5" y="841248"/>
            <a:ext cx="5302970" cy="5340097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DOCUMENTACIÓN A PRESENTAR A TU REGRESO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8877A-6485-1E41-9D24-670F2904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7" y="304800"/>
            <a:ext cx="6036587" cy="6248399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</a:rPr>
              <a:t>Deberás enviar la </a:t>
            </a:r>
            <a:r>
              <a:rPr lang="es-ES" dirty="0">
                <a:solidFill>
                  <a:schemeClr val="tx2"/>
                </a:solidFill>
                <a:hlinkClick r:id="rId2"/>
              </a:rPr>
              <a:t>LETTER 2</a:t>
            </a:r>
            <a:r>
              <a:rPr lang="es-ES" dirty="0">
                <a:solidFill>
                  <a:schemeClr val="tx2"/>
                </a:solidFill>
              </a:rPr>
              <a:t> por mail a </a:t>
            </a:r>
            <a:r>
              <a:rPr lang="es-ES" dirty="0">
                <a:solidFill>
                  <a:schemeClr val="tx2"/>
                </a:solidFill>
                <a:hlinkClick r:id="rId3"/>
              </a:rPr>
              <a:t>relint@uva.es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chemeClr val="tx2"/>
                </a:solidFill>
              </a:rPr>
              <a:t>La UE te enviará un mail para que realices el test OLS final.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chemeClr val="tx2"/>
                </a:solidFill>
              </a:rPr>
              <a:t>La UE te enviará un mail para que realices el informe final.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</a:rPr>
              <a:t>Las calificaciones se las tienes que hacer llegar 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 Tu profesor responsable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Oficina de RRII de la Facultad Comercio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</a:rPr>
              <a:t>Negociado</a:t>
            </a:r>
          </a:p>
        </p:txBody>
      </p:sp>
    </p:spTree>
    <p:extLst>
      <p:ext uri="{BB962C8B-B14F-4D97-AF65-F5344CB8AC3E}">
        <p14:creationId xmlns:p14="http://schemas.microsoft.com/office/powerpoint/2010/main" val="220959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7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EFB786-F682-F54F-BCF6-87FBCB1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s-ES" b="1" cap="all" dirty="0">
                <a:solidFill>
                  <a:srgbClr val="817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</a:t>
            </a:r>
            <a:endParaRPr lang="es-ES" dirty="0">
              <a:solidFill>
                <a:srgbClr val="81714D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7F4B8-D81B-7F41-BFAF-492943B3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r>
              <a:rPr lang="es-ES" sz="2000" b="1" dirty="0"/>
              <a:t>NO</a:t>
            </a:r>
            <a:r>
              <a:rPr lang="es-ES" sz="2000" dirty="0"/>
              <a:t> saltarse cadenas de mando </a:t>
            </a:r>
          </a:p>
          <a:p>
            <a:r>
              <a:rPr lang="es-ES" sz="2000" b="1" dirty="0"/>
              <a:t>NO</a:t>
            </a:r>
            <a:r>
              <a:rPr lang="es-ES" sz="2000" dirty="0"/>
              <a:t> contactar con ningún miembro de la </a:t>
            </a:r>
            <a:r>
              <a:rPr lang="es-ES" sz="2000" dirty="0" err="1"/>
              <a:t>UVa</a:t>
            </a:r>
            <a:r>
              <a:rPr lang="es-ES" sz="2000" dirty="0"/>
              <a:t> por vías no oficiales </a:t>
            </a:r>
          </a:p>
          <a:p>
            <a:r>
              <a:rPr lang="es-ES" sz="2000" dirty="0"/>
              <a:t>Mantener activo el </a:t>
            </a:r>
            <a:r>
              <a:rPr lang="es-ES" sz="2000" b="1" dirty="0"/>
              <a:t>correo </a:t>
            </a:r>
            <a:r>
              <a:rPr lang="es-ES" sz="2000" b="1" dirty="0" err="1"/>
              <a:t>UVa</a:t>
            </a:r>
            <a:endParaRPr lang="es-ES" sz="2000" b="1" dirty="0"/>
          </a:p>
          <a:p>
            <a:r>
              <a:rPr lang="es-ES" sz="2000" dirty="0"/>
              <a:t>Cualquier comunicación académica se realizará a través del </a:t>
            </a:r>
            <a:r>
              <a:rPr lang="es-ES" sz="2000" b="1" dirty="0"/>
              <a:t>correo </a:t>
            </a:r>
            <a:r>
              <a:rPr lang="es-ES" sz="2000" b="1" dirty="0" err="1"/>
              <a:t>UV</a:t>
            </a:r>
            <a:r>
              <a:rPr lang="es-ES" sz="2000" dirty="0" err="1"/>
              <a:t>a</a:t>
            </a:r>
            <a:r>
              <a:rPr lang="es-ES" sz="2000" dirty="0"/>
              <a:t>.</a:t>
            </a:r>
          </a:p>
          <a:p>
            <a:r>
              <a:rPr lang="es-ES" sz="2000" dirty="0"/>
              <a:t>Recomendación: usar una cuenta e-mail personal profesional</a:t>
            </a:r>
          </a:p>
          <a:p>
            <a:endParaRPr lang="es-ES" sz="2000" dirty="0">
              <a:solidFill>
                <a:srgbClr val="81714D"/>
              </a:solidFill>
            </a:endParaRPr>
          </a:p>
          <a:p>
            <a:r>
              <a:rPr lang="es-ES" sz="2000" dirty="0">
                <a:solidFill>
                  <a:srgbClr val="81714D"/>
                </a:solidFill>
              </a:rPr>
              <a:t>E-mail oficina: </a:t>
            </a:r>
            <a:r>
              <a:rPr lang="es-ES" sz="2000" dirty="0" smtClean="0">
                <a:solidFill>
                  <a:srgbClr val="81714D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internacional.comercio@uva.es</a:t>
            </a:r>
            <a:r>
              <a:rPr lang="es-ES" sz="2000" dirty="0" smtClean="0">
                <a:solidFill>
                  <a:srgbClr val="81714D"/>
                </a:solidFill>
              </a:rPr>
              <a:t> </a:t>
            </a:r>
            <a:r>
              <a:rPr lang="es-ES" sz="2000" dirty="0">
                <a:solidFill>
                  <a:srgbClr val="81714D"/>
                </a:solidFill>
              </a:rPr>
              <a:t>o </a:t>
            </a:r>
            <a:r>
              <a:rPr lang="es-ES" sz="2000" dirty="0">
                <a:solidFill>
                  <a:srgbClr val="81714D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subdireccion.relaciones.emp@uva.es</a:t>
            </a:r>
            <a:endParaRPr lang="es-ES" sz="2000" dirty="0">
              <a:solidFill>
                <a:srgbClr val="81714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817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sultado de imagen de simbolo alerta">
            <a:extLst>
              <a:ext uri="{FF2B5EF4-FFF2-40B4-BE49-F238E27FC236}">
                <a16:creationId xmlns:a16="http://schemas.microsoft.com/office/drawing/2014/main" id="{61784A1D-0FB8-7444-9414-6E9C8A1BF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r="13534"/>
          <a:stretch/>
        </p:blipFill>
        <p:spPr bwMode="auto">
          <a:xfrm rot="10800000" flipV="1">
            <a:off x="8033470" y="1424884"/>
            <a:ext cx="2768791" cy="37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7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89BAF9-9CE5-FF4B-A6D8-D2C98321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861" y="556264"/>
            <a:ext cx="3302895" cy="1439977"/>
          </a:xfrm>
        </p:spPr>
        <p:txBody>
          <a:bodyPr anchor="ctr"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OFICINA RRII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C428621-6A81-E542-8FD6-953780DF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29" y="1800459"/>
            <a:ext cx="9990755" cy="4035887"/>
          </a:xfrm>
        </p:spPr>
        <p:txBody>
          <a:bodyPr numCol="3" anchor="ctr">
            <a:noAutofit/>
          </a:bodyPr>
          <a:lstStyle/>
          <a:p>
            <a:pPr algn="ctr">
              <a:buFontTx/>
              <a:buNone/>
            </a:pPr>
            <a:r>
              <a:rPr lang="es-ES" altLang="es-ES" sz="2000" b="1" dirty="0">
                <a:solidFill>
                  <a:schemeClr val="bg1"/>
                </a:solidFill>
              </a:rPr>
              <a:t>Decana Relaciones Internacionales</a:t>
            </a:r>
          </a:p>
          <a:p>
            <a:pPr algn="ctr">
              <a:buFontTx/>
              <a:buNone/>
            </a:pPr>
            <a:r>
              <a:rPr lang="es-ES" altLang="es-ES" sz="2000" b="1" dirty="0">
                <a:solidFill>
                  <a:schemeClr val="bg1"/>
                </a:solidFill>
              </a:rPr>
              <a:t>Facultad Comercio</a:t>
            </a: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María Pilar Garcés García </a:t>
            </a: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it-IT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pgarces@uva.es</a:t>
            </a:r>
            <a:endParaRPr lang="it-IT" altLang="es-E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b="1" dirty="0" smtClean="0">
                <a:solidFill>
                  <a:schemeClr val="bg1"/>
                </a:solidFill>
              </a:rPr>
              <a:t>Coordinador </a:t>
            </a:r>
            <a:r>
              <a:rPr lang="it-IT" altLang="es-ES" sz="2000" b="1" dirty="0">
                <a:solidFill>
                  <a:schemeClr val="bg1"/>
                </a:solidFill>
              </a:rPr>
              <a:t>Relaciones Internacionales</a:t>
            </a:r>
          </a:p>
          <a:p>
            <a:pPr algn="ctr">
              <a:buFontTx/>
              <a:buNone/>
            </a:pPr>
            <a:r>
              <a:rPr lang="it-IT" altLang="es-ES" sz="2000" b="1" dirty="0" err="1">
                <a:solidFill>
                  <a:schemeClr val="bg1"/>
                </a:solidFill>
              </a:rPr>
              <a:t>Facultad</a:t>
            </a:r>
            <a:r>
              <a:rPr lang="it-IT" altLang="es-ES" sz="2000" b="1" dirty="0">
                <a:solidFill>
                  <a:schemeClr val="bg1"/>
                </a:solidFill>
              </a:rPr>
              <a:t> </a:t>
            </a:r>
            <a:r>
              <a:rPr lang="it-IT" altLang="es-ES" sz="2000" b="1" dirty="0" err="1">
                <a:solidFill>
                  <a:schemeClr val="bg1"/>
                </a:solidFill>
              </a:rPr>
              <a:t>Comercio</a:t>
            </a:r>
            <a:r>
              <a:rPr lang="it-IT" altLang="es-ES" sz="2000" b="1" dirty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it-IT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Víctor Temprano</a:t>
            </a:r>
          </a:p>
          <a:p>
            <a:pPr algn="ctr">
              <a:buNone/>
            </a:pPr>
            <a:endParaRPr lang="it-IT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victor.temprano@uva.es</a:t>
            </a:r>
            <a:endParaRPr lang="es-ES" altLang="es-ES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it-IT" altLang="es-E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es-ES" sz="2000" b="1" dirty="0" smtClean="0">
                <a:solidFill>
                  <a:schemeClr val="bg1"/>
                </a:solidFill>
              </a:rPr>
              <a:t>Becarios de Colaboración</a:t>
            </a:r>
          </a:p>
          <a:p>
            <a:pPr algn="ctr">
              <a:buNone/>
            </a:pPr>
            <a:r>
              <a:rPr lang="it-IT" altLang="es-ES" sz="2000" b="1" dirty="0">
                <a:solidFill>
                  <a:schemeClr val="bg1"/>
                </a:solidFill>
              </a:rPr>
              <a:t>Facultad Comercio </a:t>
            </a:r>
          </a:p>
          <a:p>
            <a:pPr algn="ctr">
              <a:buFontTx/>
              <a:buNone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s-ES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Óscar Rodríguez Gonzalo</a:t>
            </a: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s-ES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Luna Vicente Peña</a:t>
            </a:r>
          </a:p>
          <a:p>
            <a:pPr algn="ctr">
              <a:buFontTx/>
              <a:buNone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it-IT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internacional.comercio@uva.es</a:t>
            </a:r>
            <a:endParaRPr lang="es-ES" altLang="es-ES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0702E5-5258-B647-97B2-9043431124EC}"/>
              </a:ext>
            </a:extLst>
          </p:cNvPr>
          <p:cNvSpPr/>
          <p:nvPr/>
        </p:nvSpPr>
        <p:spPr>
          <a:xfrm>
            <a:off x="4056479" y="5242748"/>
            <a:ext cx="408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it-IT" altLang="es-ES" dirty="0">
                <a:hlinkClick r:id="rId6"/>
              </a:rPr>
              <a:t>internacional.emp@uva.es</a:t>
            </a:r>
            <a:endParaRPr lang="it-IT" altLang="es-ES" dirty="0">
              <a:hlinkClick r:id="" action="ppaction://noaction"/>
            </a:endParaRPr>
          </a:p>
          <a:p>
            <a:pPr algn="ctr">
              <a:buFontTx/>
              <a:buNone/>
            </a:pPr>
            <a:r>
              <a:rPr lang="it-IT" altLang="es-ES" dirty="0">
                <a:hlinkClick r:id="" action="ppaction://noaction"/>
              </a:rPr>
              <a:t>subdireccion.relaciones.emp@uva.es</a:t>
            </a:r>
            <a:r>
              <a:rPr lang="es-ES" alt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86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C22118D-6957-C64B-A877-A52AF41F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0" y="821530"/>
            <a:ext cx="3650752" cy="5340097"/>
          </a:xfrm>
        </p:spPr>
        <p:txBody>
          <a:bodyPr anchor="ctr">
            <a:norm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HORARIOS DE ATENCIÓN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B2CA8F1-E7EF-4B48-9B5E-1D1C322A3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2329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55166" y="3627339"/>
            <a:ext cx="443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OFICINA DE RELACIONES INTERNACIONALES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63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E03A4-6A4B-4A47-86F9-2B667A3C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DUDAS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E53C0355-E0D5-B746-ACF9-D07F1462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737" y="324353"/>
            <a:ext cx="2266309" cy="2760041"/>
          </a:xfrm>
          <a:prstGeom prst="rect">
            <a:avLst/>
          </a:prstGeom>
        </p:spPr>
      </p:pic>
      <p:sp>
        <p:nvSpPr>
          <p:cNvPr id="23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9F455F66-8C37-0747-9FF1-9FD227EE2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42725" y="388314"/>
            <a:ext cx="1893076" cy="1893076"/>
          </a:xfrm>
          <a:prstGeom prst="rect">
            <a:avLst/>
          </a:prstGeom>
        </p:spPr>
      </p:pic>
      <p:pic>
        <p:nvPicPr>
          <p:cNvPr id="10" name="Imagen 9" descr="Icono&#10;&#10;Descripción generada automáticamente con confianza media">
            <a:extLst>
              <a:ext uri="{FF2B5EF4-FFF2-40B4-BE49-F238E27FC236}">
                <a16:creationId xmlns:a16="http://schemas.microsoft.com/office/drawing/2014/main" id="{13E1DD9C-72D4-7C40-AD4B-91AC66B55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04899" y="3214928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8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viajar">
            <a:extLst>
              <a:ext uri="{FF2B5EF4-FFF2-40B4-BE49-F238E27FC236}">
                <a16:creationId xmlns:a16="http://schemas.microsoft.com/office/drawing/2014/main" id="{ACE650DD-CBBB-614A-8F8C-EEF236639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2" b="15144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9FBEDC-7690-DA48-A142-BAA394EC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MUCHAS GRACIAS POR VUESTRA ATENCIÓN!!</a:t>
            </a:r>
          </a:p>
        </p:txBody>
      </p:sp>
    </p:spTree>
    <p:extLst>
      <p:ext uri="{BB962C8B-B14F-4D97-AF65-F5344CB8AC3E}">
        <p14:creationId xmlns:p14="http://schemas.microsoft.com/office/powerpoint/2010/main" val="16596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lint\Desktop\cro.png">
            <a:extLst>
              <a:ext uri="{FF2B5EF4-FFF2-40B4-BE49-F238E27FC236}">
                <a16:creationId xmlns:a16="http://schemas.microsoft.com/office/drawing/2014/main" id="{365F8581-F927-A840-8399-E7D92F1A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170" y="16778"/>
            <a:ext cx="9727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751428" y="128614"/>
            <a:ext cx="788565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>
                <a:latin typeface="Arial Black" panose="020B0A04020102020204" pitchFamily="34" charset="0"/>
              </a:rPr>
              <a:t>24-25</a:t>
            </a: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39993" y="4446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28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151865"/>
              </p:ext>
            </p:extLst>
          </p:nvPr>
        </p:nvGraphicFramePr>
        <p:xfrm>
          <a:off x="6165944" y="1671471"/>
          <a:ext cx="5489917" cy="48320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93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María</a:t>
                      </a:r>
                      <a:r>
                        <a:rPr lang="es-ES" b="1" baseline="0" dirty="0" smtClean="0"/>
                        <a:t> Eugenia Pastor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mariaeugenia.pastor@uva.es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05284"/>
                  </a:ext>
                </a:extLst>
              </a:tr>
              <a:tr h="434193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Ana Murcia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anamaria.murcia@uva.es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Claudia</a:t>
                      </a:r>
                      <a:r>
                        <a:rPr lang="es-ES" b="1" baseline="0" dirty="0" smtClean="0"/>
                        <a:t> Peña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claudia.pena@uva.es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7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María Redondo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maria.redondo</a:t>
                      </a:r>
                      <a:r>
                        <a:rPr lang="es-ES" baseline="0" dirty="0" smtClean="0"/>
                        <a:t>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María Inés </a:t>
                      </a:r>
                      <a:r>
                        <a:rPr lang="es-ES" b="1" dirty="0" smtClean="0"/>
                        <a:t>Sanz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ines.sanz.diez@uva.es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Marceliano</a:t>
                      </a:r>
                      <a:r>
                        <a:rPr lang="es-ES" b="1" baseline="0" dirty="0" smtClean="0"/>
                        <a:t> Serrano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mserrano@uva.es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María Eugenia Serrano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eugenia.serrano@uva.es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Catalina Soto de Prado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catalina.sotodeprado@uva.es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Carmen Romano 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carmen.romano@uva.es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2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Víctor</a:t>
                      </a:r>
                      <a:r>
                        <a:rPr lang="es-ES" sz="1600" b="1" baseline="0" dirty="0" smtClean="0"/>
                        <a:t> Temprano García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victor.temprano@uva.es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Marisol Velasco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marisol@uva.es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97209"/>
              </p:ext>
            </p:extLst>
          </p:nvPr>
        </p:nvGraphicFramePr>
        <p:xfrm>
          <a:off x="275492" y="1677738"/>
          <a:ext cx="5257801" cy="4659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71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Oscar Manuel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oscarg@uva.es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39654"/>
                  </a:ext>
                </a:extLst>
              </a:tr>
              <a:tr h="439271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Sergio Castaño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sergio.castano@uva.es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Amor Cumbreño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amor.cumbreno@uva.es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8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María José del Barrio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mjose@emp.uva.es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Francisco Gómez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franciscojavier.gomez@uva.es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5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Begoña González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bgacebes@uva.es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Emilio Hernández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Emilio.hernandez@uva.es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3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Dirk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Hofmann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dirkpaul.hofmann@uva.es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3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Leticia</a:t>
                      </a:r>
                      <a:r>
                        <a:rPr lang="es-ES" b="1" baseline="0" dirty="0" smtClean="0"/>
                        <a:t> Moreno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leticia.moreno@uva.es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RIBS Y CONTACTOS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4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brelint\Desktop\gggg.png">
            <a:extLst>
              <a:ext uri="{FF2B5EF4-FFF2-40B4-BE49-F238E27FC236}">
                <a16:creationId xmlns:a16="http://schemas.microsoft.com/office/drawing/2014/main" id="{DA1AD0E8-7DF1-A54E-88D1-DD7FF304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249" y="478644"/>
            <a:ext cx="555875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C162CA-A1A6-A44A-A1CE-E2353241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CONDICIONADOS</a:t>
            </a:r>
            <a:endParaRPr lang="es-ES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4890EA8-79D6-49C1-8A04-9E67E4FE2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744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6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F3DA1D-ED1F-B74A-872C-16B3D408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4" y="439074"/>
            <a:ext cx="6570131" cy="1461778"/>
          </a:xfrm>
        </p:spPr>
        <p:txBody>
          <a:bodyPr>
            <a:noAutofit/>
          </a:bodyPr>
          <a:lstStyle/>
          <a:p>
            <a:r>
              <a:rPr lang="es-ES" b="1" dirty="0"/>
              <a:t>RENUNCIA, AMPLIACIONES Y REDUCCIONES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9662C-35C7-3943-A339-FFB46E2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44" y="1947198"/>
            <a:ext cx="6032406" cy="45447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Todos los impresos de solicitudes de RENUNCIAS, AMPLIACIONES Y REDUCCIONES podéis encontrarlas en la página web de Relaciones internacionales en la sección Movilidad de Estudios.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>
                <a:hlinkClick r:id="rId2"/>
              </a:rPr>
              <a:t>http://relint.uva.es/estudiantes-uva/movilidad-estudios/</a:t>
            </a: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o">
            <a:extLst>
              <a:ext uri="{FF2B5EF4-FFF2-40B4-BE49-F238E27FC236}">
                <a16:creationId xmlns:a16="http://schemas.microsoft.com/office/drawing/2014/main" id="{C5FD5B38-3872-4B27-82B5-AA86B90EE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467" y="23459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AFA79E-A9A2-854F-AA7A-3D895091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renuncias</a:t>
            </a:r>
            <a:endParaRPr lang="en-US" sz="36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C41404-68F0-F645-A65F-D9A03E7B2A21}"/>
              </a:ext>
            </a:extLst>
          </p:cNvPr>
          <p:cNvSpPr txBox="1"/>
          <p:nvPr/>
        </p:nvSpPr>
        <p:spPr>
          <a:xfrm>
            <a:off x="838200" y="1690688"/>
            <a:ext cx="39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/>
              <a:t>Debéis avisar a:</a:t>
            </a:r>
            <a:endParaRPr lang="es-ES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85BFFCE-FEB3-674B-A3FA-574FD1B63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585643"/>
              </p:ext>
            </p:extLst>
          </p:nvPr>
        </p:nvGraphicFramePr>
        <p:xfrm>
          <a:off x="142614" y="1782981"/>
          <a:ext cx="11954312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26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15117-99AB-0140-A1EE-39D4FB71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es-ES"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AMPLIACIONES Y REDUCCIONES 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874B5-2947-B94B-B131-CF04CEC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0"/>
            <a:ext cx="7894668" cy="4548375"/>
          </a:xfrm>
        </p:spPr>
        <p:txBody>
          <a:bodyPr anchor="t">
            <a:normAutofit lnSpcReduction="10000"/>
          </a:bodyPr>
          <a:lstStyle/>
          <a:p>
            <a:r>
              <a:rPr lang="es-ES" sz="2400" dirty="0"/>
              <a:t>Hasta el día 15 de enero de </a:t>
            </a:r>
            <a:r>
              <a:rPr lang="es-ES" sz="2400" dirty="0" smtClean="0"/>
              <a:t>2025. </a:t>
            </a:r>
            <a:endParaRPr lang="es-ES" sz="2400" dirty="0"/>
          </a:p>
          <a:p>
            <a:pPr lvl="1"/>
            <a:r>
              <a:rPr lang="es-ES" dirty="0"/>
              <a:t>Solo se financiará el tiempo extra si la ampliación se tramita antes del 30 de junio de </a:t>
            </a:r>
            <a:r>
              <a:rPr lang="es-ES" dirty="0" smtClean="0"/>
              <a:t>2025.</a:t>
            </a:r>
            <a:endParaRPr lang="es-ES" dirty="0"/>
          </a:p>
          <a:p>
            <a:endParaRPr lang="es-ES" sz="2400" dirty="0"/>
          </a:p>
          <a:p>
            <a:r>
              <a:rPr lang="es-ES" sz="2400" dirty="0"/>
              <a:t>Presentar:</a:t>
            </a:r>
          </a:p>
          <a:p>
            <a:pPr lvl="1"/>
            <a:r>
              <a:rPr lang="es-ES" dirty="0"/>
              <a:t>Autorización por escrito del RIB. (en web </a:t>
            </a:r>
            <a:r>
              <a:rPr lang="es-ES" dirty="0" err="1"/>
              <a:t>UVa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Carta de Concesión original</a:t>
            </a:r>
          </a:p>
          <a:p>
            <a:pPr lvl="1"/>
            <a:r>
              <a:rPr lang="es-ES" dirty="0" err="1"/>
              <a:t>Letter</a:t>
            </a:r>
            <a:r>
              <a:rPr lang="es-ES" dirty="0"/>
              <a:t> of </a:t>
            </a:r>
            <a:r>
              <a:rPr lang="es-ES" dirty="0" err="1"/>
              <a:t>Confirmation</a:t>
            </a:r>
            <a:r>
              <a:rPr lang="es-ES" dirty="0"/>
              <a:t> I con las fechas totales (si ya estás en la Universidad de Acogida).</a:t>
            </a:r>
          </a:p>
          <a:p>
            <a:pPr lvl="1"/>
            <a:endParaRPr lang="es-ES" dirty="0"/>
          </a:p>
          <a:p>
            <a:pPr marL="365760" lvl="1" indent="0">
              <a:buNone/>
            </a:pPr>
            <a:r>
              <a:rPr lang="es-ES" dirty="0"/>
              <a:t>Los documentos de solicitud  ampliación y reducción podéis encontrarlos en la página web de RRII </a:t>
            </a:r>
            <a:r>
              <a:rPr lang="es-ES" dirty="0" err="1"/>
              <a:t>relint.uva.es</a:t>
            </a:r>
            <a:endParaRPr lang="es-ES" dirty="0"/>
          </a:p>
          <a:p>
            <a:endParaRPr lang="es-ES" sz="2400" dirty="0"/>
          </a:p>
        </p:txBody>
      </p:sp>
      <p:pic>
        <p:nvPicPr>
          <p:cNvPr id="4" name="Picture 2" descr="Resultado de imagen de simbolo alerta">
            <a:extLst>
              <a:ext uri="{FF2B5EF4-FFF2-40B4-BE49-F238E27FC236}">
                <a16:creationId xmlns:a16="http://schemas.microsoft.com/office/drawing/2014/main" id="{D4A7156F-D0B0-2C45-A723-98CB47AAD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94"/>
          <a:stretch/>
        </p:blipFill>
        <p:spPr bwMode="auto">
          <a:xfrm rot="10800000" flipV="1">
            <a:off x="8683072" y="255045"/>
            <a:ext cx="3040032" cy="29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AE78EA-A4FA-B04C-8076-5875FF4D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45755"/>
            <a:ext cx="5758526" cy="1454051"/>
          </a:xfrm>
        </p:spPr>
        <p:txBody>
          <a:bodyPr>
            <a:normAutofit/>
          </a:bodyPr>
          <a:lstStyle/>
          <a:p>
            <a:r>
              <a:rPr lang="es-ES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s-ES" b="1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cap="al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sultado de imagen de learning agreement">
            <a:extLst>
              <a:ext uri="{FF2B5EF4-FFF2-40B4-BE49-F238E27FC236}">
                <a16:creationId xmlns:a16="http://schemas.microsoft.com/office/drawing/2014/main" id="{329AF3B0-F1E3-6B47-808A-27271C18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r="2748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2ACB8-322F-4640-A56A-6BE73C0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524000"/>
            <a:ext cx="5758526" cy="533400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000000"/>
                </a:solidFill>
              </a:rPr>
              <a:t>Pasos a seguir: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</a:rPr>
              <a:t>1.</a:t>
            </a:r>
            <a:r>
              <a:rPr lang="es-ES" sz="2000" dirty="0">
                <a:solidFill>
                  <a:srgbClr val="000000"/>
                </a:solidFill>
              </a:rPr>
              <a:t> Contacto con mi </a:t>
            </a:r>
            <a:r>
              <a:rPr lang="es-ES" sz="2000" b="1" dirty="0">
                <a:solidFill>
                  <a:srgbClr val="000000"/>
                </a:solidFill>
              </a:rPr>
              <a:t>universidad de acogida </a:t>
            </a:r>
            <a:r>
              <a:rPr lang="es-ES" sz="2000" dirty="0">
                <a:solidFill>
                  <a:srgbClr val="000000"/>
                </a:solidFill>
              </a:rPr>
              <a:t>/ miro página web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(catálogo de asignaturas)</a:t>
            </a:r>
            <a:endParaRPr lang="es-E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2.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Planteo mi </a:t>
            </a: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propuesta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3.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El </a:t>
            </a: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RIB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 me da el visto bueno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4. </a:t>
            </a:r>
            <a:r>
              <a:rPr lang="es-ES" sz="2000" dirty="0">
                <a:solidFill>
                  <a:srgbClr val="000000"/>
                </a:solidFill>
                <a:sym typeface="Wingdings" panose="05000000000000000000" pitchFamily="2" charset="2"/>
              </a:rPr>
              <a:t>Cumplimento el </a:t>
            </a:r>
            <a:r>
              <a:rPr lang="es-E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LA en SIGMA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5. Recolectar las  3 firmas </a:t>
            </a:r>
            <a:r>
              <a:rPr lang="es-E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(RIB, Facultad, Casa del Estudiante)</a:t>
            </a:r>
            <a:endParaRPr lang="es-E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rgbClr val="000000"/>
                </a:solidFill>
              </a:rPr>
              <a:t>5. </a:t>
            </a:r>
            <a:r>
              <a:rPr lang="es-ES" sz="2000" dirty="0">
                <a:solidFill>
                  <a:srgbClr val="000000"/>
                </a:solidFill>
              </a:rPr>
              <a:t>Entregar 1 </a:t>
            </a:r>
            <a:r>
              <a:rPr lang="es-ES" sz="2000" b="1" dirty="0">
                <a:solidFill>
                  <a:srgbClr val="000000"/>
                </a:solidFill>
              </a:rPr>
              <a:t>copia</a:t>
            </a:r>
            <a:r>
              <a:rPr lang="es-ES" sz="2000" dirty="0">
                <a:solidFill>
                  <a:srgbClr val="000000"/>
                </a:solidFill>
              </a:rPr>
              <a:t> en oficina RRII Comercio y 1 en el negociado antes de </a:t>
            </a:r>
            <a:r>
              <a:rPr lang="es-ES" sz="2000" b="1" dirty="0">
                <a:solidFill>
                  <a:srgbClr val="000000"/>
                </a:solidFill>
              </a:rPr>
              <a:t>30 de </a:t>
            </a:r>
            <a:r>
              <a:rPr lang="es-ES" sz="2000" b="1" dirty="0" smtClean="0">
                <a:solidFill>
                  <a:srgbClr val="000000"/>
                </a:solidFill>
              </a:rPr>
              <a:t>junio</a:t>
            </a:r>
            <a:endParaRPr lang="es-ES" sz="2000" b="1" dirty="0">
              <a:solidFill>
                <a:srgbClr val="000000"/>
              </a:solidFill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s-ES" sz="2100" b="1" u="sng" dirty="0">
                <a:solidFill>
                  <a:srgbClr val="FF0000"/>
                </a:solidFill>
              </a:rPr>
              <a:t>IMPORTANTE: El LA debe ser cumplimentado  a través de SIGMA, siempre con previa autorización del RIB.</a:t>
            </a:r>
            <a:endParaRPr lang="es-ES" sz="2100" b="1" dirty="0"/>
          </a:p>
          <a:p>
            <a:pPr marL="365760" lvl="1" indent="0">
              <a:lnSpc>
                <a:spcPct val="150000"/>
              </a:lnSpc>
              <a:buNone/>
            </a:pPr>
            <a:endParaRPr lang="es-ES" sz="2100" b="1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8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002060"/>
      </a:dk1>
      <a:lt1>
        <a:sysClr val="window" lastClr="FFFFFF"/>
      </a:lt1>
      <a:dk2>
        <a:srgbClr val="2F549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727</Words>
  <Application>Microsoft Office PowerPoint</Application>
  <PresentationFormat>Panorámica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Tema de Office</vt:lpstr>
      <vt:lpstr>Me voy de movilidad Erasmus+ / Internacional</vt:lpstr>
      <vt:lpstr>Presentación de PowerPoint</vt:lpstr>
      <vt:lpstr>RIBS Y CONTACTOS</vt:lpstr>
      <vt:lpstr>Presentación de PowerPoint</vt:lpstr>
      <vt:lpstr>ALUMNOS CONDICIONADOS</vt:lpstr>
      <vt:lpstr>RENUNCIA, AMPLIACIONES Y REDUCCIONES</vt:lpstr>
      <vt:lpstr>renuncias</vt:lpstr>
      <vt:lpstr>AMPLIACIONES Y REDUCCIONES </vt:lpstr>
      <vt:lpstr>Learning Agreement</vt:lpstr>
      <vt:lpstr>Matrícula EN LA UVA Y DOCUMENTOS NEGOCIADO</vt:lpstr>
      <vt:lpstr>CAMBIOS Y HOJAS DE CAMBIOS</vt:lpstr>
      <vt:lpstr>DOCUMENTACIÓN A PRESENTAR A TU REGRESO</vt:lpstr>
      <vt:lpstr>contacto</vt:lpstr>
      <vt:lpstr>OFICINA RRII</vt:lpstr>
      <vt:lpstr>HORARIOS DE ATENCIÓN</vt:lpstr>
      <vt:lpstr>DUDAS</vt:lpstr>
      <vt:lpstr>MUCHAS GRACIAS POR VUESTRA ATENCIÓN!!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voy de movilidad Erasmus+ / Internacional</dc:title>
  <dc:creator>Pablo González Velázquez</dc:creator>
  <cp:lastModifiedBy>brelint</cp:lastModifiedBy>
  <cp:revision>19</cp:revision>
  <dcterms:created xsi:type="dcterms:W3CDTF">2021-02-10T16:38:28Z</dcterms:created>
  <dcterms:modified xsi:type="dcterms:W3CDTF">2024-02-13T12:05:59Z</dcterms:modified>
</cp:coreProperties>
</file>